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4" r:id="rId2"/>
    <p:sldMasterId id="2147483687" r:id="rId3"/>
  </p:sldMasterIdLst>
  <p:sldIdLst>
    <p:sldId id="261" r:id="rId4"/>
    <p:sldId id="262" r:id="rId5"/>
    <p:sldId id="265" r:id="rId6"/>
    <p:sldId id="264" r:id="rId7"/>
    <p:sldId id="266" r:id="rId8"/>
    <p:sldId id="267" r:id="rId9"/>
    <p:sldId id="268" r:id="rId10"/>
    <p:sldId id="269" r:id="rId11"/>
    <p:sldId id="270" r:id="rId12"/>
    <p:sldId id="271" r:id="rId13"/>
    <p:sldId id="272" r:id="rId14"/>
  </p:sldIdLst>
  <p:sldSz cx="9144000" cy="6858000" type="screen4x3"/>
  <p:notesSz cx="7559675" cy="106918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E49C"/>
    <a:srgbClr val="B4DE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152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presProps" Target="pres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fr-FR" sz="1800" b="0" strike="noStrike" spc="-1">
              <a:solidFill>
                <a:srgbClr val="000000"/>
              </a:solidFill>
              <a:latin typeface="Calibri"/>
            </a:endParaRPr>
          </a:p>
        </p:txBody>
      </p:sp>
      <p:sp>
        <p:nvSpPr>
          <p:cNvPr id="27" name="PlaceHolder 2"/>
          <p:cNvSpPr>
            <a:spLocks noGrp="1"/>
          </p:cNvSpPr>
          <p:nvPr>
            <p:ph/>
          </p:nvPr>
        </p:nvSpPr>
        <p:spPr>
          <a:xfrm>
            <a:off x="457200" y="1604520"/>
            <a:ext cx="8229240" cy="189684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
        <p:nvSpPr>
          <p:cNvPr id="28" name="PlaceHolder 3"/>
          <p:cNvSpPr>
            <a:spLocks noGrp="1"/>
          </p:cNvSpPr>
          <p:nvPr>
            <p:ph/>
          </p:nvPr>
        </p:nvSpPr>
        <p:spPr>
          <a:xfrm>
            <a:off x="457200" y="3682080"/>
            <a:ext cx="8229240" cy="189684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fr-FR" sz="1800" b="0" strike="noStrike" spc="-1">
              <a:solidFill>
                <a:srgbClr val="000000"/>
              </a:solidFill>
              <a:latin typeface="Calibri"/>
            </a:endParaRPr>
          </a:p>
        </p:txBody>
      </p:sp>
      <p:sp>
        <p:nvSpPr>
          <p:cNvPr id="30"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
        <p:nvSpPr>
          <p:cNvPr id="31"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
        <p:nvSpPr>
          <p:cNvPr id="32" name="PlaceHolder 4"/>
          <p:cNvSpPr>
            <a:spLocks noGrp="1"/>
          </p:cNvSpPr>
          <p:nvPr>
            <p:ph/>
          </p:nvPr>
        </p:nvSpPr>
        <p:spPr>
          <a:xfrm>
            <a:off x="457200" y="3682080"/>
            <a:ext cx="4015800" cy="189684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
        <p:nvSpPr>
          <p:cNvPr id="33" name="PlaceHolder 5"/>
          <p:cNvSpPr>
            <a:spLocks noGrp="1"/>
          </p:cNvSpPr>
          <p:nvPr>
            <p:ph/>
          </p:nvPr>
        </p:nvSpPr>
        <p:spPr>
          <a:xfrm>
            <a:off x="4674240" y="3682080"/>
            <a:ext cx="4015800" cy="189684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fr-FR" sz="1800" b="0" strike="noStrike" spc="-1">
              <a:solidFill>
                <a:srgbClr val="000000"/>
              </a:solidFill>
              <a:latin typeface="Calibri"/>
            </a:endParaRPr>
          </a:p>
        </p:txBody>
      </p:sp>
      <p:sp>
        <p:nvSpPr>
          <p:cNvPr id="35" name="PlaceHolder 2"/>
          <p:cNvSpPr>
            <a:spLocks noGrp="1"/>
          </p:cNvSpPr>
          <p:nvPr>
            <p:ph/>
          </p:nvPr>
        </p:nvSpPr>
        <p:spPr>
          <a:xfrm>
            <a:off x="457200" y="1604520"/>
            <a:ext cx="2649600" cy="189684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
        <p:nvSpPr>
          <p:cNvPr id="36" name="PlaceHolder 3"/>
          <p:cNvSpPr>
            <a:spLocks noGrp="1"/>
          </p:cNvSpPr>
          <p:nvPr>
            <p:ph/>
          </p:nvPr>
        </p:nvSpPr>
        <p:spPr>
          <a:xfrm>
            <a:off x="3239640" y="1604520"/>
            <a:ext cx="2649600" cy="189684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
        <p:nvSpPr>
          <p:cNvPr id="37" name="PlaceHolder 4"/>
          <p:cNvSpPr>
            <a:spLocks noGrp="1"/>
          </p:cNvSpPr>
          <p:nvPr>
            <p:ph/>
          </p:nvPr>
        </p:nvSpPr>
        <p:spPr>
          <a:xfrm>
            <a:off x="6022080" y="1604520"/>
            <a:ext cx="2649600" cy="189684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
        <p:nvSpPr>
          <p:cNvPr id="38" name="PlaceHolder 5"/>
          <p:cNvSpPr>
            <a:spLocks noGrp="1"/>
          </p:cNvSpPr>
          <p:nvPr>
            <p:ph/>
          </p:nvPr>
        </p:nvSpPr>
        <p:spPr>
          <a:xfrm>
            <a:off x="457200" y="3682080"/>
            <a:ext cx="2649600" cy="189684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
        <p:nvSpPr>
          <p:cNvPr id="39" name="PlaceHolder 6"/>
          <p:cNvSpPr>
            <a:spLocks noGrp="1"/>
          </p:cNvSpPr>
          <p:nvPr>
            <p:ph/>
          </p:nvPr>
        </p:nvSpPr>
        <p:spPr>
          <a:xfrm>
            <a:off x="3239640" y="3682080"/>
            <a:ext cx="2649600" cy="189684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
        <p:nvSpPr>
          <p:cNvPr id="40" name="PlaceHolder 7"/>
          <p:cNvSpPr>
            <a:spLocks noGrp="1"/>
          </p:cNvSpPr>
          <p:nvPr>
            <p:ph/>
          </p:nvPr>
        </p:nvSpPr>
        <p:spPr>
          <a:xfrm>
            <a:off x="6022080" y="3682080"/>
            <a:ext cx="2649600" cy="189684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fr-FR" sz="1800" b="0" strike="noStrike" spc="-1">
              <a:solidFill>
                <a:srgbClr val="000000"/>
              </a:solidFill>
              <a:latin typeface="Calibri"/>
            </a:endParaRPr>
          </a:p>
        </p:txBody>
      </p:sp>
      <p:sp>
        <p:nvSpPr>
          <p:cNvPr id="91" name="PlaceHolder 2"/>
          <p:cNvSpPr>
            <a:spLocks noGrp="1"/>
          </p:cNvSpPr>
          <p:nvPr>
            <p:ph type="subTitle"/>
          </p:nvPr>
        </p:nvSpPr>
        <p:spPr>
          <a:xfrm>
            <a:off x="457200" y="1604520"/>
            <a:ext cx="8229240" cy="3977280"/>
          </a:xfrm>
          <a:prstGeom prst="rect">
            <a:avLst/>
          </a:prstGeom>
          <a:noFill/>
          <a:ln w="0">
            <a:noFill/>
          </a:ln>
        </p:spPr>
        <p:txBody>
          <a:bodyPr lIns="0" tIns="0" rIns="0" bIns="0" anchor="ctr">
            <a:noAutofit/>
          </a:bodyPr>
          <a:lstStyle/>
          <a:p>
            <a:pPr algn="ctr"/>
            <a:endParaRPr lang="fr-FR"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fr-FR" sz="1800" b="0" strike="noStrike" spc="-1">
              <a:solidFill>
                <a:srgbClr val="000000"/>
              </a:solidFill>
              <a:latin typeface="Calibri"/>
            </a:endParaRPr>
          </a:p>
        </p:txBody>
      </p:sp>
      <p:sp>
        <p:nvSpPr>
          <p:cNvPr id="93" name="PlaceHolder 2"/>
          <p:cNvSpPr>
            <a:spLocks noGrp="1"/>
          </p:cNvSpPr>
          <p:nvPr>
            <p:ph/>
          </p:nvPr>
        </p:nvSpPr>
        <p:spPr>
          <a:xfrm>
            <a:off x="457200" y="1604520"/>
            <a:ext cx="8229240" cy="397728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fr-FR" sz="1800" b="0" strike="noStrike" spc="-1">
              <a:solidFill>
                <a:srgbClr val="000000"/>
              </a:solidFill>
              <a:latin typeface="Calibri"/>
            </a:endParaRPr>
          </a:p>
        </p:txBody>
      </p:sp>
      <p:sp>
        <p:nvSpPr>
          <p:cNvPr id="95" name="PlaceHolder 2"/>
          <p:cNvSpPr>
            <a:spLocks noGrp="1"/>
          </p:cNvSpPr>
          <p:nvPr>
            <p:ph/>
          </p:nvPr>
        </p:nvSpPr>
        <p:spPr>
          <a:xfrm>
            <a:off x="457200" y="1604520"/>
            <a:ext cx="4015800" cy="397728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
        <p:nvSpPr>
          <p:cNvPr id="96" name="PlaceHolder 3"/>
          <p:cNvSpPr>
            <a:spLocks noGrp="1"/>
          </p:cNvSpPr>
          <p:nvPr>
            <p:ph/>
          </p:nvPr>
        </p:nvSpPr>
        <p:spPr>
          <a:xfrm>
            <a:off x="4674240" y="1604520"/>
            <a:ext cx="4015800" cy="397728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7"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fr-FR"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8" name="PlaceHolder 1"/>
          <p:cNvSpPr>
            <a:spLocks noGrp="1"/>
          </p:cNvSpPr>
          <p:nvPr>
            <p:ph type="subTitle"/>
          </p:nvPr>
        </p:nvSpPr>
        <p:spPr>
          <a:xfrm>
            <a:off x="457200" y="274680"/>
            <a:ext cx="8229240" cy="5297760"/>
          </a:xfrm>
          <a:prstGeom prst="rect">
            <a:avLst/>
          </a:prstGeom>
          <a:noFill/>
          <a:ln w="0">
            <a:noFill/>
          </a:ln>
        </p:spPr>
        <p:txBody>
          <a:bodyPr lIns="0" tIns="0" rIns="0" bIns="0" anchor="ctr">
            <a:noAutofit/>
          </a:bodyPr>
          <a:lstStyle/>
          <a:p>
            <a:pPr algn="ctr"/>
            <a:endParaRPr lang="fr-FR"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fr-FR" sz="1800" b="0" strike="noStrike" spc="-1">
              <a:solidFill>
                <a:srgbClr val="000000"/>
              </a:solidFill>
              <a:latin typeface="Calibri"/>
            </a:endParaRPr>
          </a:p>
        </p:txBody>
      </p:sp>
      <p:sp>
        <p:nvSpPr>
          <p:cNvPr id="100"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
        <p:nvSpPr>
          <p:cNvPr id="101" name="PlaceHolder 3"/>
          <p:cNvSpPr>
            <a:spLocks noGrp="1"/>
          </p:cNvSpPr>
          <p:nvPr>
            <p:ph/>
          </p:nvPr>
        </p:nvSpPr>
        <p:spPr>
          <a:xfrm>
            <a:off x="4674240" y="1604520"/>
            <a:ext cx="4015800" cy="397728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
        <p:nvSpPr>
          <p:cNvPr id="102" name="PlaceHolder 4"/>
          <p:cNvSpPr>
            <a:spLocks noGrp="1"/>
          </p:cNvSpPr>
          <p:nvPr>
            <p:ph/>
          </p:nvPr>
        </p:nvSpPr>
        <p:spPr>
          <a:xfrm>
            <a:off x="457200" y="3682080"/>
            <a:ext cx="4015800" cy="189684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fr-FR" sz="1800" b="0" strike="noStrike" spc="-1">
              <a:solidFill>
                <a:srgbClr val="000000"/>
              </a:solidFill>
              <a:latin typeface="Calibri"/>
            </a:endParaRPr>
          </a:p>
        </p:txBody>
      </p:sp>
      <p:sp>
        <p:nvSpPr>
          <p:cNvPr id="6" name="PlaceHolder 2"/>
          <p:cNvSpPr>
            <a:spLocks noGrp="1"/>
          </p:cNvSpPr>
          <p:nvPr>
            <p:ph type="subTitle"/>
          </p:nvPr>
        </p:nvSpPr>
        <p:spPr>
          <a:xfrm>
            <a:off x="457200" y="1604520"/>
            <a:ext cx="8229240" cy="3977280"/>
          </a:xfrm>
          <a:prstGeom prst="rect">
            <a:avLst/>
          </a:prstGeom>
          <a:noFill/>
          <a:ln w="0">
            <a:noFill/>
          </a:ln>
        </p:spPr>
        <p:txBody>
          <a:bodyPr lIns="0" tIns="0" rIns="0" bIns="0" anchor="ctr">
            <a:noAutofit/>
          </a:bodyPr>
          <a:lstStyle/>
          <a:p>
            <a:pPr algn="ctr"/>
            <a:endParaRPr lang="fr-FR"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fr-FR" sz="1800" b="0" strike="noStrike" spc="-1">
              <a:solidFill>
                <a:srgbClr val="000000"/>
              </a:solidFill>
              <a:latin typeface="Calibri"/>
            </a:endParaRPr>
          </a:p>
        </p:txBody>
      </p:sp>
      <p:sp>
        <p:nvSpPr>
          <p:cNvPr id="104" name="PlaceHolder 2"/>
          <p:cNvSpPr>
            <a:spLocks noGrp="1"/>
          </p:cNvSpPr>
          <p:nvPr>
            <p:ph/>
          </p:nvPr>
        </p:nvSpPr>
        <p:spPr>
          <a:xfrm>
            <a:off x="457200" y="1604520"/>
            <a:ext cx="4015800" cy="397728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
        <p:nvSpPr>
          <p:cNvPr id="105"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
        <p:nvSpPr>
          <p:cNvPr id="106" name="PlaceHolder 4"/>
          <p:cNvSpPr>
            <a:spLocks noGrp="1"/>
          </p:cNvSpPr>
          <p:nvPr>
            <p:ph/>
          </p:nvPr>
        </p:nvSpPr>
        <p:spPr>
          <a:xfrm>
            <a:off x="4674240" y="3682080"/>
            <a:ext cx="4015800" cy="189684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fr-FR" sz="1800" b="0" strike="noStrike" spc="-1">
              <a:solidFill>
                <a:srgbClr val="000000"/>
              </a:solidFill>
              <a:latin typeface="Calibri"/>
            </a:endParaRPr>
          </a:p>
        </p:txBody>
      </p:sp>
      <p:sp>
        <p:nvSpPr>
          <p:cNvPr id="108"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
        <p:nvSpPr>
          <p:cNvPr id="109"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
        <p:nvSpPr>
          <p:cNvPr id="110" name="PlaceHolder 4"/>
          <p:cNvSpPr>
            <a:spLocks noGrp="1"/>
          </p:cNvSpPr>
          <p:nvPr>
            <p:ph/>
          </p:nvPr>
        </p:nvSpPr>
        <p:spPr>
          <a:xfrm>
            <a:off x="457200" y="3682080"/>
            <a:ext cx="8229240" cy="189684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fr-FR" sz="1800" b="0" strike="noStrike" spc="-1">
              <a:solidFill>
                <a:srgbClr val="000000"/>
              </a:solidFill>
              <a:latin typeface="Calibri"/>
            </a:endParaRPr>
          </a:p>
        </p:txBody>
      </p:sp>
      <p:sp>
        <p:nvSpPr>
          <p:cNvPr id="112" name="PlaceHolder 2"/>
          <p:cNvSpPr>
            <a:spLocks noGrp="1"/>
          </p:cNvSpPr>
          <p:nvPr>
            <p:ph/>
          </p:nvPr>
        </p:nvSpPr>
        <p:spPr>
          <a:xfrm>
            <a:off x="457200" y="1604520"/>
            <a:ext cx="8229240" cy="189684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
        <p:nvSpPr>
          <p:cNvPr id="113" name="PlaceHolder 3"/>
          <p:cNvSpPr>
            <a:spLocks noGrp="1"/>
          </p:cNvSpPr>
          <p:nvPr>
            <p:ph/>
          </p:nvPr>
        </p:nvSpPr>
        <p:spPr>
          <a:xfrm>
            <a:off x="457200" y="3682080"/>
            <a:ext cx="8229240" cy="189684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fr-FR" sz="1800" b="0" strike="noStrike" spc="-1">
              <a:solidFill>
                <a:srgbClr val="000000"/>
              </a:solidFill>
              <a:latin typeface="Calibri"/>
            </a:endParaRPr>
          </a:p>
        </p:txBody>
      </p:sp>
      <p:sp>
        <p:nvSpPr>
          <p:cNvPr id="115"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
        <p:nvSpPr>
          <p:cNvPr id="116"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
        <p:nvSpPr>
          <p:cNvPr id="117" name="PlaceHolder 4"/>
          <p:cNvSpPr>
            <a:spLocks noGrp="1"/>
          </p:cNvSpPr>
          <p:nvPr>
            <p:ph/>
          </p:nvPr>
        </p:nvSpPr>
        <p:spPr>
          <a:xfrm>
            <a:off x="457200" y="3682080"/>
            <a:ext cx="4015800" cy="189684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
        <p:nvSpPr>
          <p:cNvPr id="118" name="PlaceHolder 5"/>
          <p:cNvSpPr>
            <a:spLocks noGrp="1"/>
          </p:cNvSpPr>
          <p:nvPr>
            <p:ph/>
          </p:nvPr>
        </p:nvSpPr>
        <p:spPr>
          <a:xfrm>
            <a:off x="4674240" y="3682080"/>
            <a:ext cx="4015800" cy="189684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fr-FR" sz="1800" b="0" strike="noStrike" spc="-1">
              <a:solidFill>
                <a:srgbClr val="000000"/>
              </a:solidFill>
              <a:latin typeface="Calibri"/>
            </a:endParaRPr>
          </a:p>
        </p:txBody>
      </p:sp>
      <p:sp>
        <p:nvSpPr>
          <p:cNvPr id="120" name="PlaceHolder 2"/>
          <p:cNvSpPr>
            <a:spLocks noGrp="1"/>
          </p:cNvSpPr>
          <p:nvPr>
            <p:ph/>
          </p:nvPr>
        </p:nvSpPr>
        <p:spPr>
          <a:xfrm>
            <a:off x="457200" y="1604520"/>
            <a:ext cx="2649600" cy="189684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
        <p:nvSpPr>
          <p:cNvPr id="121" name="PlaceHolder 3"/>
          <p:cNvSpPr>
            <a:spLocks noGrp="1"/>
          </p:cNvSpPr>
          <p:nvPr>
            <p:ph/>
          </p:nvPr>
        </p:nvSpPr>
        <p:spPr>
          <a:xfrm>
            <a:off x="3239640" y="1604520"/>
            <a:ext cx="2649600" cy="189684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
        <p:nvSpPr>
          <p:cNvPr id="122" name="PlaceHolder 4"/>
          <p:cNvSpPr>
            <a:spLocks noGrp="1"/>
          </p:cNvSpPr>
          <p:nvPr>
            <p:ph/>
          </p:nvPr>
        </p:nvSpPr>
        <p:spPr>
          <a:xfrm>
            <a:off x="6022080" y="1604520"/>
            <a:ext cx="2649600" cy="189684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
        <p:nvSpPr>
          <p:cNvPr id="123" name="PlaceHolder 5"/>
          <p:cNvSpPr>
            <a:spLocks noGrp="1"/>
          </p:cNvSpPr>
          <p:nvPr>
            <p:ph/>
          </p:nvPr>
        </p:nvSpPr>
        <p:spPr>
          <a:xfrm>
            <a:off x="457200" y="3682080"/>
            <a:ext cx="2649600" cy="189684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
        <p:nvSpPr>
          <p:cNvPr id="124" name="PlaceHolder 6"/>
          <p:cNvSpPr>
            <a:spLocks noGrp="1"/>
          </p:cNvSpPr>
          <p:nvPr>
            <p:ph/>
          </p:nvPr>
        </p:nvSpPr>
        <p:spPr>
          <a:xfrm>
            <a:off x="3239640" y="3682080"/>
            <a:ext cx="2649600" cy="189684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
        <p:nvSpPr>
          <p:cNvPr id="125" name="PlaceHolder 7"/>
          <p:cNvSpPr>
            <a:spLocks noGrp="1"/>
          </p:cNvSpPr>
          <p:nvPr>
            <p:ph/>
          </p:nvPr>
        </p:nvSpPr>
        <p:spPr>
          <a:xfrm>
            <a:off x="6022080" y="3682080"/>
            <a:ext cx="2649600" cy="189684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1"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fr-FR" sz="1800" b="0" strike="noStrike" spc="-1">
              <a:solidFill>
                <a:srgbClr val="000000"/>
              </a:solidFill>
              <a:latin typeface="Calibri"/>
            </a:endParaRPr>
          </a:p>
        </p:txBody>
      </p:sp>
      <p:sp>
        <p:nvSpPr>
          <p:cNvPr id="132" name="PlaceHolder 2"/>
          <p:cNvSpPr>
            <a:spLocks noGrp="1"/>
          </p:cNvSpPr>
          <p:nvPr>
            <p:ph type="subTitle"/>
          </p:nvPr>
        </p:nvSpPr>
        <p:spPr>
          <a:xfrm>
            <a:off x="457200" y="1604520"/>
            <a:ext cx="8229240" cy="3977280"/>
          </a:xfrm>
          <a:prstGeom prst="rect">
            <a:avLst/>
          </a:prstGeom>
          <a:noFill/>
          <a:ln w="0">
            <a:noFill/>
          </a:ln>
        </p:spPr>
        <p:txBody>
          <a:bodyPr lIns="0" tIns="0" rIns="0" bIns="0" anchor="ctr">
            <a:noAutofit/>
          </a:bodyPr>
          <a:lstStyle/>
          <a:p>
            <a:pPr algn="ctr"/>
            <a:endParaRPr lang="fr-FR"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fr-FR" sz="1800" b="0" strike="noStrike" spc="-1">
              <a:solidFill>
                <a:srgbClr val="000000"/>
              </a:solidFill>
              <a:latin typeface="Calibri"/>
            </a:endParaRPr>
          </a:p>
        </p:txBody>
      </p:sp>
      <p:sp>
        <p:nvSpPr>
          <p:cNvPr id="134" name="PlaceHolder 2"/>
          <p:cNvSpPr>
            <a:spLocks noGrp="1"/>
          </p:cNvSpPr>
          <p:nvPr>
            <p:ph/>
          </p:nvPr>
        </p:nvSpPr>
        <p:spPr>
          <a:xfrm>
            <a:off x="457200" y="1604520"/>
            <a:ext cx="8229240" cy="397728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fr-FR" sz="1800" b="0" strike="noStrike" spc="-1">
              <a:solidFill>
                <a:srgbClr val="000000"/>
              </a:solidFill>
              <a:latin typeface="Calibri"/>
            </a:endParaRPr>
          </a:p>
        </p:txBody>
      </p:sp>
      <p:sp>
        <p:nvSpPr>
          <p:cNvPr id="136" name="PlaceHolder 2"/>
          <p:cNvSpPr>
            <a:spLocks noGrp="1"/>
          </p:cNvSpPr>
          <p:nvPr>
            <p:ph/>
          </p:nvPr>
        </p:nvSpPr>
        <p:spPr>
          <a:xfrm>
            <a:off x="457200" y="1604520"/>
            <a:ext cx="4015800" cy="397728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
        <p:nvSpPr>
          <p:cNvPr id="137" name="PlaceHolder 3"/>
          <p:cNvSpPr>
            <a:spLocks noGrp="1"/>
          </p:cNvSpPr>
          <p:nvPr>
            <p:ph/>
          </p:nvPr>
        </p:nvSpPr>
        <p:spPr>
          <a:xfrm>
            <a:off x="4674240" y="1604520"/>
            <a:ext cx="4015800" cy="397728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fr-FR" sz="1800" b="0" strike="noStrike" spc="-1">
              <a:solidFill>
                <a:srgbClr val="000000"/>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fr-FR" sz="1800" b="0" strike="noStrike" spc="-1">
              <a:solidFill>
                <a:srgbClr val="000000"/>
              </a:solidFill>
              <a:latin typeface="Calibri"/>
            </a:endParaRPr>
          </a:p>
        </p:txBody>
      </p:sp>
      <p:sp>
        <p:nvSpPr>
          <p:cNvPr id="8" name="PlaceHolder 2"/>
          <p:cNvSpPr>
            <a:spLocks noGrp="1"/>
          </p:cNvSpPr>
          <p:nvPr>
            <p:ph/>
          </p:nvPr>
        </p:nvSpPr>
        <p:spPr>
          <a:xfrm>
            <a:off x="457200" y="1604520"/>
            <a:ext cx="8229240" cy="397728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9" name="PlaceHolder 1"/>
          <p:cNvSpPr>
            <a:spLocks noGrp="1"/>
          </p:cNvSpPr>
          <p:nvPr>
            <p:ph type="subTitle"/>
          </p:nvPr>
        </p:nvSpPr>
        <p:spPr>
          <a:xfrm>
            <a:off x="457200" y="274680"/>
            <a:ext cx="8229240" cy="5297760"/>
          </a:xfrm>
          <a:prstGeom prst="rect">
            <a:avLst/>
          </a:prstGeom>
          <a:noFill/>
          <a:ln w="0">
            <a:noFill/>
          </a:ln>
        </p:spPr>
        <p:txBody>
          <a:bodyPr lIns="0" tIns="0" rIns="0" bIns="0" anchor="ctr">
            <a:noAutofit/>
          </a:bodyPr>
          <a:lstStyle/>
          <a:p>
            <a:pPr algn="ctr"/>
            <a:endParaRPr lang="fr-FR"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fr-FR" sz="1800" b="0" strike="noStrike" spc="-1">
              <a:solidFill>
                <a:srgbClr val="000000"/>
              </a:solidFill>
              <a:latin typeface="Calibri"/>
            </a:endParaRPr>
          </a:p>
        </p:txBody>
      </p:sp>
      <p:sp>
        <p:nvSpPr>
          <p:cNvPr id="141"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
        <p:nvSpPr>
          <p:cNvPr id="142" name="PlaceHolder 3"/>
          <p:cNvSpPr>
            <a:spLocks noGrp="1"/>
          </p:cNvSpPr>
          <p:nvPr>
            <p:ph/>
          </p:nvPr>
        </p:nvSpPr>
        <p:spPr>
          <a:xfrm>
            <a:off x="4674240" y="1604520"/>
            <a:ext cx="4015800" cy="397728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
        <p:nvSpPr>
          <p:cNvPr id="143" name="PlaceHolder 4"/>
          <p:cNvSpPr>
            <a:spLocks noGrp="1"/>
          </p:cNvSpPr>
          <p:nvPr>
            <p:ph/>
          </p:nvPr>
        </p:nvSpPr>
        <p:spPr>
          <a:xfrm>
            <a:off x="457200" y="3682080"/>
            <a:ext cx="4015800" cy="189684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fr-FR" sz="1800" b="0" strike="noStrike" spc="-1">
              <a:solidFill>
                <a:srgbClr val="000000"/>
              </a:solidFill>
              <a:latin typeface="Calibri"/>
            </a:endParaRPr>
          </a:p>
        </p:txBody>
      </p:sp>
      <p:sp>
        <p:nvSpPr>
          <p:cNvPr id="145" name="PlaceHolder 2"/>
          <p:cNvSpPr>
            <a:spLocks noGrp="1"/>
          </p:cNvSpPr>
          <p:nvPr>
            <p:ph/>
          </p:nvPr>
        </p:nvSpPr>
        <p:spPr>
          <a:xfrm>
            <a:off x="457200" y="1604520"/>
            <a:ext cx="4015800" cy="397728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
        <p:nvSpPr>
          <p:cNvPr id="146"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
        <p:nvSpPr>
          <p:cNvPr id="147" name="PlaceHolder 4"/>
          <p:cNvSpPr>
            <a:spLocks noGrp="1"/>
          </p:cNvSpPr>
          <p:nvPr>
            <p:ph/>
          </p:nvPr>
        </p:nvSpPr>
        <p:spPr>
          <a:xfrm>
            <a:off x="4674240" y="3682080"/>
            <a:ext cx="4015800" cy="189684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fr-FR" sz="1800" b="0" strike="noStrike" spc="-1">
              <a:solidFill>
                <a:srgbClr val="000000"/>
              </a:solidFill>
              <a:latin typeface="Calibri"/>
            </a:endParaRPr>
          </a:p>
        </p:txBody>
      </p:sp>
      <p:sp>
        <p:nvSpPr>
          <p:cNvPr id="149"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
        <p:nvSpPr>
          <p:cNvPr id="150"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
        <p:nvSpPr>
          <p:cNvPr id="151" name="PlaceHolder 4"/>
          <p:cNvSpPr>
            <a:spLocks noGrp="1"/>
          </p:cNvSpPr>
          <p:nvPr>
            <p:ph/>
          </p:nvPr>
        </p:nvSpPr>
        <p:spPr>
          <a:xfrm>
            <a:off x="457200" y="3682080"/>
            <a:ext cx="8229240" cy="189684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fr-FR" sz="1800" b="0" strike="noStrike" spc="-1">
              <a:solidFill>
                <a:srgbClr val="000000"/>
              </a:solidFill>
              <a:latin typeface="Calibri"/>
            </a:endParaRPr>
          </a:p>
        </p:txBody>
      </p:sp>
      <p:sp>
        <p:nvSpPr>
          <p:cNvPr id="153" name="PlaceHolder 2"/>
          <p:cNvSpPr>
            <a:spLocks noGrp="1"/>
          </p:cNvSpPr>
          <p:nvPr>
            <p:ph/>
          </p:nvPr>
        </p:nvSpPr>
        <p:spPr>
          <a:xfrm>
            <a:off x="457200" y="1604520"/>
            <a:ext cx="8229240" cy="189684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
        <p:nvSpPr>
          <p:cNvPr id="154" name="PlaceHolder 3"/>
          <p:cNvSpPr>
            <a:spLocks noGrp="1"/>
          </p:cNvSpPr>
          <p:nvPr>
            <p:ph/>
          </p:nvPr>
        </p:nvSpPr>
        <p:spPr>
          <a:xfrm>
            <a:off x="457200" y="3682080"/>
            <a:ext cx="8229240" cy="189684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fr-FR" sz="1800" b="0" strike="noStrike" spc="-1">
              <a:solidFill>
                <a:srgbClr val="000000"/>
              </a:solidFill>
              <a:latin typeface="Calibri"/>
            </a:endParaRPr>
          </a:p>
        </p:txBody>
      </p:sp>
      <p:sp>
        <p:nvSpPr>
          <p:cNvPr id="156"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
        <p:nvSpPr>
          <p:cNvPr id="157"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
        <p:nvSpPr>
          <p:cNvPr id="158" name="PlaceHolder 4"/>
          <p:cNvSpPr>
            <a:spLocks noGrp="1"/>
          </p:cNvSpPr>
          <p:nvPr>
            <p:ph/>
          </p:nvPr>
        </p:nvSpPr>
        <p:spPr>
          <a:xfrm>
            <a:off x="457200" y="3682080"/>
            <a:ext cx="4015800" cy="189684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
        <p:nvSpPr>
          <p:cNvPr id="159" name="PlaceHolder 5"/>
          <p:cNvSpPr>
            <a:spLocks noGrp="1"/>
          </p:cNvSpPr>
          <p:nvPr>
            <p:ph/>
          </p:nvPr>
        </p:nvSpPr>
        <p:spPr>
          <a:xfrm>
            <a:off x="4674240" y="3682080"/>
            <a:ext cx="4015800" cy="189684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fr-FR" sz="1800" b="0" strike="noStrike" spc="-1">
              <a:solidFill>
                <a:srgbClr val="000000"/>
              </a:solidFill>
              <a:latin typeface="Calibri"/>
            </a:endParaRPr>
          </a:p>
        </p:txBody>
      </p:sp>
      <p:sp>
        <p:nvSpPr>
          <p:cNvPr id="161" name="PlaceHolder 2"/>
          <p:cNvSpPr>
            <a:spLocks noGrp="1"/>
          </p:cNvSpPr>
          <p:nvPr>
            <p:ph/>
          </p:nvPr>
        </p:nvSpPr>
        <p:spPr>
          <a:xfrm>
            <a:off x="457200" y="1604520"/>
            <a:ext cx="2649600" cy="189684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
        <p:nvSpPr>
          <p:cNvPr id="162" name="PlaceHolder 3"/>
          <p:cNvSpPr>
            <a:spLocks noGrp="1"/>
          </p:cNvSpPr>
          <p:nvPr>
            <p:ph/>
          </p:nvPr>
        </p:nvSpPr>
        <p:spPr>
          <a:xfrm>
            <a:off x="3239640" y="1604520"/>
            <a:ext cx="2649600" cy="189684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
        <p:nvSpPr>
          <p:cNvPr id="163" name="PlaceHolder 4"/>
          <p:cNvSpPr>
            <a:spLocks noGrp="1"/>
          </p:cNvSpPr>
          <p:nvPr>
            <p:ph/>
          </p:nvPr>
        </p:nvSpPr>
        <p:spPr>
          <a:xfrm>
            <a:off x="6022080" y="1604520"/>
            <a:ext cx="2649600" cy="189684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
        <p:nvSpPr>
          <p:cNvPr id="164" name="PlaceHolder 5"/>
          <p:cNvSpPr>
            <a:spLocks noGrp="1"/>
          </p:cNvSpPr>
          <p:nvPr>
            <p:ph/>
          </p:nvPr>
        </p:nvSpPr>
        <p:spPr>
          <a:xfrm>
            <a:off x="457200" y="3682080"/>
            <a:ext cx="2649600" cy="189684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
        <p:nvSpPr>
          <p:cNvPr id="165" name="PlaceHolder 6"/>
          <p:cNvSpPr>
            <a:spLocks noGrp="1"/>
          </p:cNvSpPr>
          <p:nvPr>
            <p:ph/>
          </p:nvPr>
        </p:nvSpPr>
        <p:spPr>
          <a:xfrm>
            <a:off x="3239640" y="3682080"/>
            <a:ext cx="2649600" cy="189684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
        <p:nvSpPr>
          <p:cNvPr id="166" name="PlaceHolder 7"/>
          <p:cNvSpPr>
            <a:spLocks noGrp="1"/>
          </p:cNvSpPr>
          <p:nvPr>
            <p:ph/>
          </p:nvPr>
        </p:nvSpPr>
        <p:spPr>
          <a:xfrm>
            <a:off x="6022080" y="3682080"/>
            <a:ext cx="2649600" cy="189684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fr-FR" sz="1800" b="0" strike="noStrike" spc="-1">
              <a:solidFill>
                <a:srgbClr val="000000"/>
              </a:solidFill>
              <a:latin typeface="Calibri"/>
            </a:endParaRPr>
          </a:p>
        </p:txBody>
      </p:sp>
      <p:sp>
        <p:nvSpPr>
          <p:cNvPr id="10" name="PlaceHolder 2"/>
          <p:cNvSpPr>
            <a:spLocks noGrp="1"/>
          </p:cNvSpPr>
          <p:nvPr>
            <p:ph/>
          </p:nvPr>
        </p:nvSpPr>
        <p:spPr>
          <a:xfrm>
            <a:off x="457200" y="1604520"/>
            <a:ext cx="4015800" cy="397728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
        <p:nvSpPr>
          <p:cNvPr id="11" name="PlaceHolder 3"/>
          <p:cNvSpPr>
            <a:spLocks noGrp="1"/>
          </p:cNvSpPr>
          <p:nvPr>
            <p:ph/>
          </p:nvPr>
        </p:nvSpPr>
        <p:spPr>
          <a:xfrm>
            <a:off x="4674240" y="1604520"/>
            <a:ext cx="4015800" cy="397728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fr-FR"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74680"/>
            <a:ext cx="8229240" cy="5297760"/>
          </a:xfrm>
          <a:prstGeom prst="rect">
            <a:avLst/>
          </a:prstGeom>
          <a:noFill/>
          <a:ln w="0">
            <a:noFill/>
          </a:ln>
        </p:spPr>
        <p:txBody>
          <a:bodyPr lIns="0" tIns="0" rIns="0" bIns="0" anchor="ctr">
            <a:noAutofit/>
          </a:bodyPr>
          <a:lstStyle/>
          <a:p>
            <a:pPr algn="ctr"/>
            <a:endParaRPr lang="fr-FR"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fr-FR" sz="1800" b="0" strike="noStrike" spc="-1">
              <a:solidFill>
                <a:srgbClr val="000000"/>
              </a:solidFill>
              <a:latin typeface="Calibri"/>
            </a:endParaRPr>
          </a:p>
        </p:txBody>
      </p:sp>
      <p:sp>
        <p:nvSpPr>
          <p:cNvPr id="15"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
        <p:nvSpPr>
          <p:cNvPr id="16" name="PlaceHolder 3"/>
          <p:cNvSpPr>
            <a:spLocks noGrp="1"/>
          </p:cNvSpPr>
          <p:nvPr>
            <p:ph/>
          </p:nvPr>
        </p:nvSpPr>
        <p:spPr>
          <a:xfrm>
            <a:off x="4674240" y="1604520"/>
            <a:ext cx="4015800" cy="397728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
        <p:nvSpPr>
          <p:cNvPr id="17" name="PlaceHolder 4"/>
          <p:cNvSpPr>
            <a:spLocks noGrp="1"/>
          </p:cNvSpPr>
          <p:nvPr>
            <p:ph/>
          </p:nvPr>
        </p:nvSpPr>
        <p:spPr>
          <a:xfrm>
            <a:off x="457200" y="3682080"/>
            <a:ext cx="4015800" cy="189684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fr-FR" sz="1800" b="0" strike="noStrike" spc="-1">
              <a:solidFill>
                <a:srgbClr val="000000"/>
              </a:solidFill>
              <a:latin typeface="Calibri"/>
            </a:endParaRPr>
          </a:p>
        </p:txBody>
      </p:sp>
      <p:sp>
        <p:nvSpPr>
          <p:cNvPr id="19" name="PlaceHolder 2"/>
          <p:cNvSpPr>
            <a:spLocks noGrp="1"/>
          </p:cNvSpPr>
          <p:nvPr>
            <p:ph/>
          </p:nvPr>
        </p:nvSpPr>
        <p:spPr>
          <a:xfrm>
            <a:off x="457200" y="1604520"/>
            <a:ext cx="4015800" cy="397728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
        <p:nvSpPr>
          <p:cNvPr id="20"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
        <p:nvSpPr>
          <p:cNvPr id="21" name="PlaceHolder 4"/>
          <p:cNvSpPr>
            <a:spLocks noGrp="1"/>
          </p:cNvSpPr>
          <p:nvPr>
            <p:ph/>
          </p:nvPr>
        </p:nvSpPr>
        <p:spPr>
          <a:xfrm>
            <a:off x="4674240" y="3682080"/>
            <a:ext cx="4015800" cy="189684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fr-FR" sz="1800" b="0" strike="noStrike" spc="-1">
              <a:solidFill>
                <a:srgbClr val="000000"/>
              </a:solidFill>
              <a:latin typeface="Calibri"/>
            </a:endParaRPr>
          </a:p>
        </p:txBody>
      </p:sp>
      <p:sp>
        <p:nvSpPr>
          <p:cNvPr id="23"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
        <p:nvSpPr>
          <p:cNvPr id="24"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
        <p:nvSpPr>
          <p:cNvPr id="25" name="PlaceHolder 4"/>
          <p:cNvSpPr>
            <a:spLocks noGrp="1"/>
          </p:cNvSpPr>
          <p:nvPr>
            <p:ph/>
          </p:nvPr>
        </p:nvSpPr>
        <p:spPr>
          <a:xfrm>
            <a:off x="457200" y="3682080"/>
            <a:ext cx="8229240" cy="1896840"/>
          </a:xfrm>
          <a:prstGeom prst="rect">
            <a:avLst/>
          </a:prstGeom>
          <a:noFill/>
          <a:ln w="0">
            <a:noFill/>
          </a:ln>
        </p:spPr>
        <p:txBody>
          <a:bodyPr lIns="0" tIns="0" rIns="0" bIns="0" anchor="t">
            <a:normAutofit/>
          </a:bodyPr>
          <a:lstStyle/>
          <a:p>
            <a:endParaRPr lang="fr-FR" sz="32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685800" y="2130480"/>
            <a:ext cx="7772040" cy="1469520"/>
          </a:xfrm>
          <a:prstGeom prst="rect">
            <a:avLst/>
          </a:prstGeom>
          <a:noFill/>
          <a:ln w="0">
            <a:noFill/>
          </a:ln>
        </p:spPr>
        <p:txBody>
          <a:bodyPr anchor="ctr">
            <a:noAutofit/>
          </a:bodyPr>
          <a:lstStyle/>
          <a:p>
            <a:pPr algn="ctr">
              <a:lnSpc>
                <a:spcPct val="100000"/>
              </a:lnSpc>
            </a:pPr>
            <a:r>
              <a:rPr lang="fr-FR" sz="4400" b="0" strike="noStrike" spc="-1">
                <a:solidFill>
                  <a:srgbClr val="000000"/>
                </a:solidFill>
                <a:latin typeface="Calibri"/>
              </a:rPr>
              <a:t>Modifiez le style du titre</a:t>
            </a:r>
          </a:p>
        </p:txBody>
      </p:sp>
      <p:sp>
        <p:nvSpPr>
          <p:cNvPr id="6" name="PlaceHolder 2"/>
          <p:cNvSpPr>
            <a:spLocks noGrp="1"/>
          </p:cNvSpPr>
          <p:nvPr>
            <p:ph type="dt"/>
          </p:nvPr>
        </p:nvSpPr>
        <p:spPr>
          <a:xfrm>
            <a:off x="457200" y="6356520"/>
            <a:ext cx="2133360" cy="364680"/>
          </a:xfrm>
          <a:prstGeom prst="rect">
            <a:avLst/>
          </a:prstGeom>
          <a:noFill/>
          <a:ln w="0">
            <a:noFill/>
          </a:ln>
        </p:spPr>
        <p:txBody>
          <a:bodyPr anchor="ctr">
            <a:noAutofit/>
          </a:bodyPr>
          <a:lstStyle/>
          <a:p>
            <a:pPr>
              <a:lnSpc>
                <a:spcPct val="100000"/>
              </a:lnSpc>
            </a:pPr>
            <a:fld id="{FD0C1581-AAC3-43C5-A223-F698E4805ECB}" type="datetime">
              <a:rPr lang="fr-FR" sz="1200" b="0" strike="noStrike" spc="-1">
                <a:solidFill>
                  <a:srgbClr val="8B8B8B"/>
                </a:solidFill>
                <a:latin typeface="Calibri"/>
              </a:rPr>
              <a:t>24/06/2022</a:t>
            </a:fld>
            <a:endParaRPr lang="fr-FR" sz="1200" b="0" strike="noStrike" spc="-1">
              <a:latin typeface="Times New Roman"/>
            </a:endParaRPr>
          </a:p>
        </p:txBody>
      </p:sp>
      <p:sp>
        <p:nvSpPr>
          <p:cNvPr id="2" name="PlaceHolder 3"/>
          <p:cNvSpPr>
            <a:spLocks noGrp="1"/>
          </p:cNvSpPr>
          <p:nvPr>
            <p:ph type="ftr"/>
          </p:nvPr>
        </p:nvSpPr>
        <p:spPr>
          <a:xfrm>
            <a:off x="3124080" y="6356520"/>
            <a:ext cx="2895120" cy="364680"/>
          </a:xfrm>
          <a:prstGeom prst="rect">
            <a:avLst/>
          </a:prstGeom>
          <a:noFill/>
          <a:ln w="0">
            <a:noFill/>
          </a:ln>
        </p:spPr>
        <p:txBody>
          <a:bodyPr anchor="ctr">
            <a:noAutofit/>
          </a:bodyPr>
          <a:lstStyle/>
          <a:p>
            <a:endParaRPr lang="fr-FR" sz="2400" b="0" strike="noStrike" spc="-1">
              <a:latin typeface="Times New Roman"/>
            </a:endParaRPr>
          </a:p>
        </p:txBody>
      </p:sp>
      <p:sp>
        <p:nvSpPr>
          <p:cNvPr id="3" name="PlaceHolder 4"/>
          <p:cNvSpPr>
            <a:spLocks noGrp="1"/>
          </p:cNvSpPr>
          <p:nvPr>
            <p:ph type="sldNum"/>
          </p:nvPr>
        </p:nvSpPr>
        <p:spPr>
          <a:xfrm>
            <a:off x="6553080" y="6356520"/>
            <a:ext cx="2133360" cy="364680"/>
          </a:xfrm>
          <a:prstGeom prst="rect">
            <a:avLst/>
          </a:prstGeom>
          <a:noFill/>
          <a:ln w="0">
            <a:noFill/>
          </a:ln>
        </p:spPr>
        <p:txBody>
          <a:bodyPr anchor="ctr">
            <a:noAutofit/>
          </a:bodyPr>
          <a:lstStyle/>
          <a:p>
            <a:pPr algn="r">
              <a:lnSpc>
                <a:spcPct val="100000"/>
              </a:lnSpc>
            </a:pPr>
            <a:fld id="{A55B3EF7-FB6A-4E2B-A0C8-DC7EB302C00E}" type="slidenum">
              <a:rPr lang="fr-FR" sz="1200" b="0" strike="noStrike" spc="-1">
                <a:solidFill>
                  <a:srgbClr val="8B8B8B"/>
                </a:solidFill>
                <a:latin typeface="Calibri"/>
              </a:rPr>
              <a:t>‹N°›</a:t>
            </a:fld>
            <a:endParaRPr lang="fr-FR" sz="1200" b="0" strike="noStrike" spc="-1">
              <a:latin typeface="Times New Roman"/>
            </a:endParaRPr>
          </a:p>
        </p:txBody>
      </p:sp>
      <p:sp>
        <p:nvSpPr>
          <p:cNvPr id="4" name="PlaceHolder 5"/>
          <p:cNvSpPr>
            <a:spLocks noGrp="1"/>
          </p:cNvSpPr>
          <p:nvPr>
            <p:ph type="body"/>
          </p:nvPr>
        </p:nvSpPr>
        <p:spPr>
          <a:xfrm>
            <a:off x="457200" y="1604520"/>
            <a:ext cx="82292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3200" b="0" strike="noStrike" spc="-1">
                <a:solidFill>
                  <a:srgbClr val="000000"/>
                </a:solidFill>
                <a:latin typeface="Calibri"/>
              </a:rPr>
              <a:t>Cliquez pour éditer le format du plan de texte</a:t>
            </a:r>
          </a:p>
          <a:p>
            <a:pPr marL="864000" lvl="1" indent="-324000">
              <a:spcBef>
                <a:spcPts val="1134"/>
              </a:spcBef>
              <a:buClr>
                <a:srgbClr val="000000"/>
              </a:buClr>
              <a:buSzPct val="75000"/>
              <a:buFont typeface="Symbol" charset="2"/>
              <a:buChar char=""/>
            </a:pPr>
            <a:r>
              <a:rPr lang="fr-FR" sz="2400" b="0" strike="noStrike" spc="-1">
                <a:solidFill>
                  <a:srgbClr val="000000"/>
                </a:solidFill>
                <a:latin typeface="Calibri"/>
              </a:rPr>
              <a:t>Second niveau de plan</a:t>
            </a:r>
          </a:p>
          <a:p>
            <a:pPr marL="1296000" lvl="2" indent="-288000">
              <a:spcBef>
                <a:spcPts val="850"/>
              </a:spcBef>
              <a:buClr>
                <a:srgbClr val="000000"/>
              </a:buClr>
              <a:buSzPct val="45000"/>
              <a:buFont typeface="Wingdings" charset="2"/>
              <a:buChar char=""/>
            </a:pPr>
            <a:r>
              <a:rPr lang="fr-FR" sz="2000" b="0" strike="noStrike" spc="-1">
                <a:solidFill>
                  <a:srgbClr val="000000"/>
                </a:solidFill>
                <a:latin typeface="Calibri"/>
              </a:rPr>
              <a:t>Troisième niveau de plan</a:t>
            </a:r>
          </a:p>
          <a:p>
            <a:pPr marL="1728000" lvl="3" indent="-216000">
              <a:spcBef>
                <a:spcPts val="567"/>
              </a:spcBef>
              <a:buClr>
                <a:srgbClr val="000000"/>
              </a:buClr>
              <a:buSzPct val="75000"/>
              <a:buFont typeface="Symbol" charset="2"/>
              <a:buChar char=""/>
            </a:pPr>
            <a:r>
              <a:rPr lang="fr-FR" sz="2000" b="0" strike="noStrike" spc="-1">
                <a:solidFill>
                  <a:srgbClr val="000000"/>
                </a:solidFill>
                <a:latin typeface="Calibri"/>
              </a:rPr>
              <a:t>Quatrième niveau de plan</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Calibri"/>
              </a:rPr>
              <a:t>Cinquième niveau de plan</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Calibri"/>
              </a:rPr>
              <a:t>Sixième niveau de plan</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Calibri"/>
              </a:rPr>
              <a:t>Septième niveau de plan</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4680"/>
            <a:ext cx="8229240" cy="1142640"/>
          </a:xfrm>
          <a:prstGeom prst="rect">
            <a:avLst/>
          </a:prstGeom>
          <a:noFill/>
          <a:ln w="0">
            <a:noFill/>
          </a:ln>
        </p:spPr>
        <p:txBody>
          <a:bodyPr anchor="ctr">
            <a:noAutofit/>
          </a:bodyPr>
          <a:lstStyle/>
          <a:p>
            <a:pPr algn="ctr">
              <a:lnSpc>
                <a:spcPct val="100000"/>
              </a:lnSpc>
            </a:pPr>
            <a:r>
              <a:rPr lang="fr-FR" sz="4400" b="0" strike="noStrike" spc="-1">
                <a:solidFill>
                  <a:srgbClr val="000000"/>
                </a:solidFill>
                <a:latin typeface="Calibri"/>
              </a:rPr>
              <a:t>Modifiez le style du titre</a:t>
            </a:r>
          </a:p>
        </p:txBody>
      </p:sp>
      <p:sp>
        <p:nvSpPr>
          <p:cNvPr id="86" name="PlaceHolder 2"/>
          <p:cNvSpPr>
            <a:spLocks noGrp="1"/>
          </p:cNvSpPr>
          <p:nvPr>
            <p:ph type="body"/>
          </p:nvPr>
        </p:nvSpPr>
        <p:spPr>
          <a:xfrm>
            <a:off x="457200" y="1600200"/>
            <a:ext cx="8229240" cy="4525560"/>
          </a:xfrm>
          <a:prstGeom prst="rect">
            <a:avLst/>
          </a:prstGeom>
          <a:noFill/>
          <a:ln w="0">
            <a:noFill/>
          </a:ln>
        </p:spPr>
        <p:txBody>
          <a:bodyPr anchor="t">
            <a:noAutofit/>
          </a:bodyPr>
          <a:lstStyle/>
          <a:p>
            <a:pPr marL="343080" indent="-343080">
              <a:lnSpc>
                <a:spcPct val="100000"/>
              </a:lnSpc>
              <a:spcBef>
                <a:spcPts val="641"/>
              </a:spcBef>
              <a:buClr>
                <a:srgbClr val="000000"/>
              </a:buClr>
              <a:buFont typeface="Arial"/>
              <a:buChar char="•"/>
            </a:pPr>
            <a:r>
              <a:rPr lang="fr-FR" sz="3200" b="0" strike="noStrike" spc="-1">
                <a:solidFill>
                  <a:srgbClr val="000000"/>
                </a:solidFill>
                <a:latin typeface="Calibri"/>
              </a:rPr>
              <a:t>Modifiez les styles du texte du masque</a:t>
            </a:r>
          </a:p>
          <a:p>
            <a:pPr marL="743040" lvl="1" indent="-285840">
              <a:lnSpc>
                <a:spcPct val="100000"/>
              </a:lnSpc>
              <a:spcBef>
                <a:spcPts val="561"/>
              </a:spcBef>
              <a:buClr>
                <a:srgbClr val="000000"/>
              </a:buClr>
              <a:buFont typeface="Arial"/>
              <a:buChar char="–"/>
            </a:pPr>
            <a:r>
              <a:rPr lang="fr-FR" sz="2800" b="0" strike="noStrike" spc="-1">
                <a:solidFill>
                  <a:srgbClr val="000000"/>
                </a:solidFill>
                <a:latin typeface="Calibri"/>
              </a:rPr>
              <a:t>Deuxième niveau</a:t>
            </a:r>
          </a:p>
          <a:p>
            <a:pPr marL="1143000" lvl="2" indent="-228600">
              <a:lnSpc>
                <a:spcPct val="100000"/>
              </a:lnSpc>
              <a:spcBef>
                <a:spcPts val="479"/>
              </a:spcBef>
              <a:buClr>
                <a:srgbClr val="000000"/>
              </a:buClr>
              <a:buFont typeface="Arial"/>
              <a:buChar char="•"/>
            </a:pPr>
            <a:r>
              <a:rPr lang="fr-FR" sz="2400" b="0" strike="noStrike" spc="-1">
                <a:solidFill>
                  <a:srgbClr val="000000"/>
                </a:solidFill>
                <a:latin typeface="Calibri"/>
              </a:rPr>
              <a:t>Troisième niveau</a:t>
            </a:r>
          </a:p>
          <a:p>
            <a:pPr marL="1600200" lvl="3" indent="-228600">
              <a:lnSpc>
                <a:spcPct val="100000"/>
              </a:lnSpc>
              <a:spcBef>
                <a:spcPts val="400"/>
              </a:spcBef>
              <a:buClr>
                <a:srgbClr val="000000"/>
              </a:buClr>
              <a:buFont typeface="Arial"/>
              <a:buChar char="–"/>
            </a:pPr>
            <a:r>
              <a:rPr lang="fr-FR" sz="2000" b="0" strike="noStrike" spc="-1">
                <a:solidFill>
                  <a:srgbClr val="000000"/>
                </a:solidFill>
                <a:latin typeface="Calibri"/>
              </a:rPr>
              <a:t>Quatrième niveau</a:t>
            </a:r>
          </a:p>
          <a:p>
            <a:pPr marL="2057400" lvl="4" indent="-228600">
              <a:lnSpc>
                <a:spcPct val="100000"/>
              </a:lnSpc>
              <a:spcBef>
                <a:spcPts val="400"/>
              </a:spcBef>
              <a:buClr>
                <a:srgbClr val="000000"/>
              </a:buClr>
              <a:buFont typeface="Arial"/>
              <a:buChar char="»"/>
            </a:pPr>
            <a:r>
              <a:rPr lang="fr-FR" sz="2000" b="0" strike="noStrike" spc="-1">
                <a:solidFill>
                  <a:srgbClr val="000000"/>
                </a:solidFill>
                <a:latin typeface="Calibri"/>
              </a:rPr>
              <a:t>Cinquième niveau</a:t>
            </a:r>
          </a:p>
        </p:txBody>
      </p:sp>
      <p:sp>
        <p:nvSpPr>
          <p:cNvPr id="87" name="PlaceHolder 3"/>
          <p:cNvSpPr>
            <a:spLocks noGrp="1"/>
          </p:cNvSpPr>
          <p:nvPr>
            <p:ph type="dt"/>
          </p:nvPr>
        </p:nvSpPr>
        <p:spPr>
          <a:xfrm>
            <a:off x="457200" y="6356520"/>
            <a:ext cx="2133360" cy="364680"/>
          </a:xfrm>
          <a:prstGeom prst="rect">
            <a:avLst/>
          </a:prstGeom>
          <a:noFill/>
          <a:ln w="0">
            <a:noFill/>
          </a:ln>
        </p:spPr>
        <p:txBody>
          <a:bodyPr anchor="ctr">
            <a:noAutofit/>
          </a:bodyPr>
          <a:lstStyle/>
          <a:p>
            <a:pPr>
              <a:lnSpc>
                <a:spcPct val="100000"/>
              </a:lnSpc>
            </a:pPr>
            <a:fld id="{8E789C90-5D93-4008-9007-906C984A8836}" type="datetime">
              <a:rPr lang="fr-FR" sz="1200" b="0" strike="noStrike" spc="-1">
                <a:solidFill>
                  <a:srgbClr val="8B8B8B"/>
                </a:solidFill>
                <a:latin typeface="Calibri"/>
              </a:rPr>
              <a:t>24/06/2022</a:t>
            </a:fld>
            <a:endParaRPr lang="fr-FR" sz="1200" b="0" strike="noStrike" spc="-1">
              <a:latin typeface="Times New Roman"/>
            </a:endParaRPr>
          </a:p>
        </p:txBody>
      </p:sp>
      <p:sp>
        <p:nvSpPr>
          <p:cNvPr id="88" name="PlaceHolder 4"/>
          <p:cNvSpPr>
            <a:spLocks noGrp="1"/>
          </p:cNvSpPr>
          <p:nvPr>
            <p:ph type="ftr"/>
          </p:nvPr>
        </p:nvSpPr>
        <p:spPr>
          <a:xfrm>
            <a:off x="3124080" y="6356520"/>
            <a:ext cx="2895120" cy="364680"/>
          </a:xfrm>
          <a:prstGeom prst="rect">
            <a:avLst/>
          </a:prstGeom>
          <a:noFill/>
          <a:ln w="0">
            <a:noFill/>
          </a:ln>
        </p:spPr>
        <p:txBody>
          <a:bodyPr anchor="ctr">
            <a:noAutofit/>
          </a:bodyPr>
          <a:lstStyle/>
          <a:p>
            <a:endParaRPr lang="fr-FR" sz="2400" b="0" strike="noStrike" spc="-1">
              <a:latin typeface="Times New Roman"/>
            </a:endParaRPr>
          </a:p>
        </p:txBody>
      </p:sp>
      <p:sp>
        <p:nvSpPr>
          <p:cNvPr id="89" name="PlaceHolder 5"/>
          <p:cNvSpPr>
            <a:spLocks noGrp="1"/>
          </p:cNvSpPr>
          <p:nvPr>
            <p:ph type="sldNum"/>
          </p:nvPr>
        </p:nvSpPr>
        <p:spPr>
          <a:xfrm>
            <a:off x="6553080" y="6356520"/>
            <a:ext cx="2133360" cy="364680"/>
          </a:xfrm>
          <a:prstGeom prst="rect">
            <a:avLst/>
          </a:prstGeom>
          <a:noFill/>
          <a:ln w="0">
            <a:noFill/>
          </a:ln>
        </p:spPr>
        <p:txBody>
          <a:bodyPr anchor="ctr">
            <a:noAutofit/>
          </a:bodyPr>
          <a:lstStyle/>
          <a:p>
            <a:pPr algn="r">
              <a:lnSpc>
                <a:spcPct val="100000"/>
              </a:lnSpc>
            </a:pPr>
            <a:fld id="{98A003AF-B4F0-4F55-AE37-1ED08389A1CE}" type="slidenum">
              <a:rPr lang="fr-FR" sz="1200" b="0" strike="noStrike" spc="-1">
                <a:solidFill>
                  <a:srgbClr val="8B8B8B"/>
                </a:solidFill>
                <a:latin typeface="Calibri"/>
              </a:rPr>
              <a:t>‹N°›</a:t>
            </a:fld>
            <a:endParaRPr lang="fr-FR"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6" name="PlaceHolder 1"/>
          <p:cNvSpPr>
            <a:spLocks noGrp="1"/>
          </p:cNvSpPr>
          <p:nvPr>
            <p:ph type="dt"/>
          </p:nvPr>
        </p:nvSpPr>
        <p:spPr>
          <a:xfrm>
            <a:off x="457200" y="6356520"/>
            <a:ext cx="2133360" cy="364680"/>
          </a:xfrm>
          <a:prstGeom prst="rect">
            <a:avLst/>
          </a:prstGeom>
          <a:noFill/>
          <a:ln w="0">
            <a:noFill/>
          </a:ln>
        </p:spPr>
        <p:txBody>
          <a:bodyPr anchor="ctr">
            <a:noAutofit/>
          </a:bodyPr>
          <a:lstStyle/>
          <a:p>
            <a:pPr>
              <a:lnSpc>
                <a:spcPct val="100000"/>
              </a:lnSpc>
            </a:pPr>
            <a:fld id="{A910388F-E7B8-435F-9AFE-4268B0A8F709}" type="datetime">
              <a:rPr lang="fr-FR" sz="1200" b="0" strike="noStrike" spc="-1">
                <a:solidFill>
                  <a:srgbClr val="8B8B8B"/>
                </a:solidFill>
                <a:latin typeface="Calibri"/>
              </a:rPr>
              <a:t>24/06/2022</a:t>
            </a:fld>
            <a:endParaRPr lang="fr-FR" sz="1200" b="0" strike="noStrike" spc="-1">
              <a:latin typeface="Times New Roman"/>
            </a:endParaRPr>
          </a:p>
        </p:txBody>
      </p:sp>
      <p:sp>
        <p:nvSpPr>
          <p:cNvPr id="127" name="PlaceHolder 2"/>
          <p:cNvSpPr>
            <a:spLocks noGrp="1"/>
          </p:cNvSpPr>
          <p:nvPr>
            <p:ph type="ftr"/>
          </p:nvPr>
        </p:nvSpPr>
        <p:spPr>
          <a:xfrm>
            <a:off x="3124080" y="6356520"/>
            <a:ext cx="2895120" cy="364680"/>
          </a:xfrm>
          <a:prstGeom prst="rect">
            <a:avLst/>
          </a:prstGeom>
          <a:noFill/>
          <a:ln w="0">
            <a:noFill/>
          </a:ln>
        </p:spPr>
        <p:txBody>
          <a:bodyPr anchor="ctr">
            <a:noAutofit/>
          </a:bodyPr>
          <a:lstStyle/>
          <a:p>
            <a:endParaRPr lang="fr-FR" sz="2400" b="0" strike="noStrike" spc="-1">
              <a:latin typeface="Times New Roman"/>
            </a:endParaRPr>
          </a:p>
        </p:txBody>
      </p:sp>
      <p:sp>
        <p:nvSpPr>
          <p:cNvPr id="128" name="PlaceHolder 3"/>
          <p:cNvSpPr>
            <a:spLocks noGrp="1"/>
          </p:cNvSpPr>
          <p:nvPr>
            <p:ph type="sldNum"/>
          </p:nvPr>
        </p:nvSpPr>
        <p:spPr>
          <a:xfrm>
            <a:off x="6553080" y="6356520"/>
            <a:ext cx="2133360" cy="364680"/>
          </a:xfrm>
          <a:prstGeom prst="rect">
            <a:avLst/>
          </a:prstGeom>
          <a:noFill/>
          <a:ln w="0">
            <a:noFill/>
          </a:ln>
        </p:spPr>
        <p:txBody>
          <a:bodyPr anchor="ctr">
            <a:noAutofit/>
          </a:bodyPr>
          <a:lstStyle/>
          <a:p>
            <a:pPr algn="r">
              <a:lnSpc>
                <a:spcPct val="100000"/>
              </a:lnSpc>
            </a:pPr>
            <a:fld id="{E5036A45-A878-4B26-B8B7-DB5D686B2006}" type="slidenum">
              <a:rPr lang="fr-FR" sz="1200" b="0" strike="noStrike" spc="-1">
                <a:solidFill>
                  <a:srgbClr val="8B8B8B"/>
                </a:solidFill>
                <a:latin typeface="Calibri"/>
              </a:rPr>
              <a:t>‹N°›</a:t>
            </a:fld>
            <a:endParaRPr lang="fr-FR" sz="1200" b="0" strike="noStrike" spc="-1">
              <a:latin typeface="Times New Roman"/>
            </a:endParaRPr>
          </a:p>
        </p:txBody>
      </p:sp>
      <p:sp>
        <p:nvSpPr>
          <p:cNvPr id="129" name="PlaceHolder 4"/>
          <p:cNvSpPr>
            <a:spLocks noGrp="1"/>
          </p:cNvSpPr>
          <p:nvPr>
            <p:ph type="title"/>
          </p:nvPr>
        </p:nvSpPr>
        <p:spPr>
          <a:xfrm>
            <a:off x="457200" y="273600"/>
            <a:ext cx="8229240" cy="1144800"/>
          </a:xfrm>
          <a:prstGeom prst="rect">
            <a:avLst/>
          </a:prstGeom>
          <a:noFill/>
          <a:ln w="0">
            <a:noFill/>
          </a:ln>
        </p:spPr>
        <p:txBody>
          <a:bodyPr lIns="0" tIns="0" rIns="0" bIns="0" anchor="ctr">
            <a:noAutofit/>
          </a:bodyPr>
          <a:lstStyle/>
          <a:p>
            <a:r>
              <a:rPr lang="fr-FR" sz="1800" b="0" strike="noStrike" spc="-1">
                <a:solidFill>
                  <a:srgbClr val="000000"/>
                </a:solidFill>
                <a:latin typeface="Calibri"/>
              </a:rPr>
              <a:t>Cliquez pour éditer le format du texte-titre</a:t>
            </a:r>
          </a:p>
        </p:txBody>
      </p:sp>
      <p:sp>
        <p:nvSpPr>
          <p:cNvPr id="130" name="PlaceHolder 5"/>
          <p:cNvSpPr>
            <a:spLocks noGrp="1"/>
          </p:cNvSpPr>
          <p:nvPr>
            <p:ph type="body"/>
          </p:nvPr>
        </p:nvSpPr>
        <p:spPr>
          <a:xfrm>
            <a:off x="457200" y="1604520"/>
            <a:ext cx="82292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3200" b="0" strike="noStrike" spc="-1">
                <a:solidFill>
                  <a:srgbClr val="000000"/>
                </a:solidFill>
                <a:latin typeface="Calibri"/>
              </a:rPr>
              <a:t>Cliquez pour éditer le format du plan de texte</a:t>
            </a:r>
          </a:p>
          <a:p>
            <a:pPr marL="864000" lvl="1" indent="-324000">
              <a:spcBef>
                <a:spcPts val="1134"/>
              </a:spcBef>
              <a:buClr>
                <a:srgbClr val="000000"/>
              </a:buClr>
              <a:buSzPct val="75000"/>
              <a:buFont typeface="Symbol" charset="2"/>
              <a:buChar char=""/>
            </a:pPr>
            <a:r>
              <a:rPr lang="fr-FR" sz="2400" b="0" strike="noStrike" spc="-1">
                <a:solidFill>
                  <a:srgbClr val="000000"/>
                </a:solidFill>
                <a:latin typeface="Calibri"/>
              </a:rPr>
              <a:t>Second niveau de plan</a:t>
            </a:r>
          </a:p>
          <a:p>
            <a:pPr marL="1296000" lvl="2" indent="-288000">
              <a:spcBef>
                <a:spcPts val="850"/>
              </a:spcBef>
              <a:buClr>
                <a:srgbClr val="000000"/>
              </a:buClr>
              <a:buSzPct val="45000"/>
              <a:buFont typeface="Wingdings" charset="2"/>
              <a:buChar char=""/>
            </a:pPr>
            <a:r>
              <a:rPr lang="fr-FR" sz="2000" b="0" strike="noStrike" spc="-1">
                <a:solidFill>
                  <a:srgbClr val="000000"/>
                </a:solidFill>
                <a:latin typeface="Calibri"/>
              </a:rPr>
              <a:t>Troisième niveau de plan</a:t>
            </a:r>
          </a:p>
          <a:p>
            <a:pPr marL="1728000" lvl="3" indent="-216000">
              <a:spcBef>
                <a:spcPts val="567"/>
              </a:spcBef>
              <a:buClr>
                <a:srgbClr val="000000"/>
              </a:buClr>
              <a:buSzPct val="75000"/>
              <a:buFont typeface="Symbol" charset="2"/>
              <a:buChar char=""/>
            </a:pPr>
            <a:r>
              <a:rPr lang="fr-FR" sz="2000" b="0" strike="noStrike" spc="-1">
                <a:solidFill>
                  <a:srgbClr val="000000"/>
                </a:solidFill>
                <a:latin typeface="Calibri"/>
              </a:rPr>
              <a:t>Quatrième niveau de plan</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Calibri"/>
              </a:rPr>
              <a:t>Cinquième niveau de plan</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Calibri"/>
              </a:rPr>
              <a:t>Sixième niveau de plan</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Calibri"/>
              </a:rPr>
              <a:t>Septième niveau de plan</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PlaceHolder 1"/>
          <p:cNvSpPr>
            <a:spLocks noGrp="1"/>
          </p:cNvSpPr>
          <p:nvPr>
            <p:ph type="title"/>
          </p:nvPr>
        </p:nvSpPr>
        <p:spPr>
          <a:xfrm>
            <a:off x="775440" y="2133000"/>
            <a:ext cx="3868200" cy="1469520"/>
          </a:xfrm>
          <a:prstGeom prst="rect">
            <a:avLst/>
          </a:prstGeom>
          <a:solidFill>
            <a:srgbClr val="FAC090"/>
          </a:solidFill>
          <a:ln w="0">
            <a:noFill/>
          </a:ln>
        </p:spPr>
        <p:txBody>
          <a:bodyPr anchor="ctr">
            <a:noAutofit/>
          </a:bodyPr>
          <a:lstStyle/>
          <a:p>
            <a:pPr algn="r">
              <a:lnSpc>
                <a:spcPct val="100000"/>
              </a:lnSpc>
            </a:pPr>
            <a:r>
              <a:rPr lang="fr-FR" sz="4400" b="0" strike="noStrike" spc="-1">
                <a:solidFill>
                  <a:srgbClr val="000000"/>
                </a:solidFill>
                <a:latin typeface="Calibri"/>
              </a:rPr>
              <a:t>La BRUYÈRE, </a:t>
            </a:r>
            <a:r>
              <a:rPr lang="fr-FR" sz="4400" b="0" i="1" strike="noStrike" spc="-1">
                <a:solidFill>
                  <a:srgbClr val="000000"/>
                </a:solidFill>
                <a:latin typeface="Calibri"/>
              </a:rPr>
              <a:t>Caractères</a:t>
            </a:r>
            <a:endParaRPr lang="fr-FR" sz="4400" b="0" strike="noStrike" spc="-1">
              <a:solidFill>
                <a:srgbClr val="000000"/>
              </a:solidFill>
              <a:latin typeface="Calibri"/>
            </a:endParaRPr>
          </a:p>
        </p:txBody>
      </p:sp>
      <p:sp>
        <p:nvSpPr>
          <p:cNvPr id="225" name="PlaceHolder 2"/>
          <p:cNvSpPr>
            <a:spLocks noGrp="1"/>
          </p:cNvSpPr>
          <p:nvPr>
            <p:ph type="subTitle"/>
          </p:nvPr>
        </p:nvSpPr>
        <p:spPr>
          <a:xfrm>
            <a:off x="1403640" y="3486600"/>
            <a:ext cx="3240000" cy="960120"/>
          </a:xfrm>
          <a:prstGeom prst="rect">
            <a:avLst/>
          </a:prstGeom>
          <a:solidFill>
            <a:srgbClr val="FDEADA"/>
          </a:solidFill>
          <a:ln w="0">
            <a:noFill/>
          </a:ln>
        </p:spPr>
        <p:txBody>
          <a:bodyPr anchor="t">
            <a:noAutofit/>
          </a:bodyPr>
          <a:lstStyle/>
          <a:p>
            <a:pPr algn="r">
              <a:lnSpc>
                <a:spcPct val="100000"/>
              </a:lnSpc>
              <a:spcBef>
                <a:spcPts val="641"/>
              </a:spcBef>
              <a:tabLst>
                <a:tab pos="0" algn="l"/>
              </a:tabLst>
            </a:pPr>
            <a:r>
              <a:rPr lang="fr-FR" sz="3200" b="0" strike="noStrike" spc="-1">
                <a:solidFill>
                  <a:srgbClr val="8B8B8B"/>
                </a:solidFill>
                <a:latin typeface="Calibri"/>
              </a:rPr>
              <a:t>Les Enfants</a:t>
            </a:r>
            <a:endParaRPr lang="fr-FR" sz="3200" b="0" strike="noStrike" spc="-1">
              <a:latin typeface="Arial"/>
            </a:endParaRPr>
          </a:p>
        </p:txBody>
      </p:sp>
      <p:pic>
        <p:nvPicPr>
          <p:cNvPr id="226" name="Picture 3"/>
          <p:cNvPicPr/>
          <p:nvPr/>
        </p:nvPicPr>
        <p:blipFill>
          <a:blip r:embed="rId2"/>
          <a:srcRect l="29052" r="22857"/>
          <a:stretch/>
        </p:blipFill>
        <p:spPr>
          <a:xfrm>
            <a:off x="4644000" y="188640"/>
            <a:ext cx="4335120" cy="6589440"/>
          </a:xfrm>
          <a:prstGeom prst="rect">
            <a:avLst/>
          </a:prstGeom>
          <a:ln w="9525">
            <a:solidFill>
              <a:srgbClr val="000000"/>
            </a:solidFill>
            <a:miter/>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Picture 3"/>
          <p:cNvPicPr/>
          <p:nvPr/>
        </p:nvPicPr>
        <p:blipFill>
          <a:blip r:embed="rId2">
            <a:extLst>
              <a:ext uri="{BEBA8EAE-BF5A-486C-A8C5-ECC9F3942E4B}">
                <a14:imgProps xmlns:a14="http://schemas.microsoft.com/office/drawing/2010/main">
                  <a14:imgLayer r:embed="rId3">
                    <a14:imgEffect>
                      <a14:artisticPlasticWrap/>
                    </a14:imgEffect>
                  </a14:imgLayer>
                </a14:imgProps>
              </a:ext>
            </a:extLst>
          </a:blip>
          <a:srcRect l="30837" r="25478"/>
          <a:stretch/>
        </p:blipFill>
        <p:spPr>
          <a:xfrm>
            <a:off x="6876360" y="3041280"/>
            <a:ext cx="2234880" cy="3738960"/>
          </a:xfrm>
          <a:prstGeom prst="rect">
            <a:avLst/>
          </a:prstGeom>
          <a:ln w="0">
            <a:noFill/>
          </a:ln>
        </p:spPr>
      </p:pic>
      <p:sp>
        <p:nvSpPr>
          <p:cNvPr id="232" name="PlaceHolder 1"/>
          <p:cNvSpPr>
            <a:spLocks noGrp="1"/>
          </p:cNvSpPr>
          <p:nvPr>
            <p:ph type="title" idx="4294967295"/>
          </p:nvPr>
        </p:nvSpPr>
        <p:spPr>
          <a:xfrm>
            <a:off x="0" y="0"/>
            <a:ext cx="9143640" cy="548280"/>
          </a:xfrm>
          <a:prstGeom prst="rect">
            <a:avLst/>
          </a:prstGeom>
          <a:noFill/>
          <a:ln w="0">
            <a:noFill/>
          </a:ln>
        </p:spPr>
        <p:txBody>
          <a:bodyPr anchor="ctr">
            <a:normAutofit fontScale="90000"/>
          </a:bodyPr>
          <a:lstStyle/>
          <a:p>
            <a:pPr algn="ctr">
              <a:lnSpc>
                <a:spcPct val="100000"/>
              </a:lnSpc>
            </a:pPr>
            <a:r>
              <a:rPr lang="fr-FR" sz="4400" b="0" strike="noStrike" spc="-1" smtClean="0">
                <a:solidFill>
                  <a:srgbClr val="000000"/>
                </a:solidFill>
                <a:latin typeface="Calibri"/>
              </a:rPr>
              <a:t>Question 6</a:t>
            </a:r>
            <a:endParaRPr lang="fr-FR" sz="4400" b="0" strike="noStrike" spc="-1">
              <a:solidFill>
                <a:srgbClr val="000000"/>
              </a:solidFill>
              <a:latin typeface="Calibri"/>
            </a:endParaRPr>
          </a:p>
        </p:txBody>
      </p:sp>
      <p:sp>
        <p:nvSpPr>
          <p:cNvPr id="233" name="PlaceHolder 2"/>
          <p:cNvSpPr>
            <a:spLocks noGrp="1"/>
          </p:cNvSpPr>
          <p:nvPr>
            <p:ph idx="4294967295"/>
          </p:nvPr>
        </p:nvSpPr>
        <p:spPr>
          <a:xfrm>
            <a:off x="246420" y="764640"/>
            <a:ext cx="8478480" cy="445035"/>
          </a:xfrm>
          <a:prstGeom prst="rect">
            <a:avLst/>
          </a:prstGeom>
          <a:solidFill>
            <a:schemeClr val="accent2">
              <a:lumMod val="40000"/>
              <a:lumOff val="60000"/>
            </a:schemeClr>
          </a:solidFill>
          <a:ln w="0">
            <a:noFill/>
          </a:ln>
        </p:spPr>
        <p:txBody>
          <a:bodyPr anchor="t">
            <a:normAutofit/>
          </a:bodyPr>
          <a:lstStyle/>
          <a:p>
            <a:pPr marL="0" indent="0">
              <a:lnSpc>
                <a:spcPct val="100000"/>
              </a:lnSpc>
              <a:spcBef>
                <a:spcPts val="281"/>
              </a:spcBef>
              <a:buClr>
                <a:srgbClr val="000000"/>
              </a:buClr>
              <a:buNone/>
            </a:pPr>
            <a:r>
              <a:rPr lang="fr-FR" sz="1400" b="1" strike="noStrike" spc="-1" smtClean="0">
                <a:solidFill>
                  <a:srgbClr val="000000"/>
                </a:solidFill>
                <a:latin typeface="Courier New"/>
              </a:rPr>
              <a:t>L.19-23 </a:t>
            </a:r>
            <a:r>
              <a:rPr lang="fr-FR" sz="1400" b="1" strike="noStrike" spc="-1">
                <a:solidFill>
                  <a:srgbClr val="000000"/>
                </a:solidFill>
                <a:latin typeface="Courier New"/>
              </a:rPr>
              <a:t>: Comment faire travailler un enfant ?</a:t>
            </a:r>
            <a:endParaRPr lang="fr-FR" sz="1400" b="1" strike="noStrike" spc="-1">
              <a:solidFill>
                <a:srgbClr val="000000"/>
              </a:solidFill>
              <a:latin typeface="Calibri"/>
            </a:endParaRPr>
          </a:p>
          <a:p>
            <a:pPr marL="0" indent="0">
              <a:lnSpc>
                <a:spcPct val="100000"/>
              </a:lnSpc>
              <a:spcBef>
                <a:spcPts val="400"/>
              </a:spcBef>
              <a:buNone/>
            </a:pPr>
            <a:endParaRPr lang="fr-FR" sz="1400" b="1" strike="noStrike" spc="-1">
              <a:solidFill>
                <a:srgbClr val="000000"/>
              </a:solidFill>
              <a:latin typeface="Calibri"/>
            </a:endParaRPr>
          </a:p>
        </p:txBody>
      </p:sp>
      <p:sp>
        <p:nvSpPr>
          <p:cNvPr id="234" name="Rectangle 5"/>
          <p:cNvSpPr/>
          <p:nvPr/>
        </p:nvSpPr>
        <p:spPr>
          <a:xfrm>
            <a:off x="246420" y="1209675"/>
            <a:ext cx="8478480" cy="1064222"/>
          </a:xfrm>
          <a:prstGeom prst="rect">
            <a:avLst/>
          </a:prstGeom>
          <a:solidFill>
            <a:schemeClr val="bg2"/>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100" spc="-1" smtClean="0">
                <a:solidFill>
                  <a:srgbClr val="000000"/>
                </a:solidFill>
                <a:latin typeface="Courier New"/>
                <a:ea typeface="Times New Roman"/>
              </a:rPr>
              <a:t>    ¶ </a:t>
            </a:r>
            <a:r>
              <a:rPr lang="fr-FR" sz="1100" spc="-1">
                <a:solidFill>
                  <a:srgbClr val="000000"/>
                </a:solidFill>
                <a:latin typeface="Courier New"/>
                <a:ea typeface="Times New Roman"/>
              </a:rPr>
              <a:t>La paresse, l’indolence et l’oisiveté, vices si naturels aux enfants, disparaissent dans </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100" spc="-1">
                <a:solidFill>
                  <a:srgbClr val="000000"/>
                </a:solidFill>
                <a:latin typeface="Courier New"/>
                <a:ea typeface="Times New Roman"/>
              </a:rPr>
              <a:t>20  leurs jeux, où ils sont vifs, appliqués, exacts, amoureux des règles et de la symétrie, </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100" spc="-1">
                <a:solidFill>
                  <a:srgbClr val="000000"/>
                </a:solidFill>
                <a:latin typeface="Courier New"/>
                <a:ea typeface="Times New Roman"/>
              </a:rPr>
              <a:t>    où ils ne se pardonnent nulle faute les uns aux autres, et recommencent eux-mêmes plusieurs</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100" spc="-1">
                <a:solidFill>
                  <a:srgbClr val="000000"/>
                </a:solidFill>
                <a:latin typeface="Courier New"/>
                <a:ea typeface="Times New Roman"/>
              </a:rPr>
              <a:t>    fois une seule chose qu’ils ont manquée : présages certains qu’ils pourront un jour </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100" spc="-1">
                <a:solidFill>
                  <a:srgbClr val="000000"/>
                </a:solidFill>
                <a:latin typeface="Courier New"/>
                <a:ea typeface="Times New Roman"/>
              </a:rPr>
              <a:t>    négliger leurs devoirs, mais qu’ils n’oublieront rien pour leurs </a:t>
            </a:r>
            <a:r>
              <a:rPr lang="fr-FR" sz="1100" spc="-1">
                <a:solidFill>
                  <a:srgbClr val="000000"/>
                </a:solidFill>
                <a:latin typeface="Courier New"/>
                <a:ea typeface="Times New Roman"/>
              </a:rPr>
              <a:t>plaisirs</a:t>
            </a:r>
            <a:r>
              <a:rPr lang="fr-FR" sz="1100" spc="-1" smtClean="0">
                <a:solidFill>
                  <a:srgbClr val="000000"/>
                </a:solidFill>
                <a:latin typeface="Courier New"/>
                <a:ea typeface="Times New Roman"/>
              </a:rPr>
              <a:t>.</a:t>
            </a:r>
            <a:endParaRPr lang="fr-FR" sz="1100" spc="-1">
              <a:solidFill>
                <a:srgbClr val="000000"/>
              </a:solidFill>
              <a:latin typeface="Courier New"/>
              <a:ea typeface="Times New Roman"/>
            </a:endParaRPr>
          </a:p>
        </p:txBody>
      </p:sp>
      <p:sp>
        <p:nvSpPr>
          <p:cNvPr id="6" name="ZoneTexte 5"/>
          <p:cNvSpPr txBox="1"/>
          <p:nvPr/>
        </p:nvSpPr>
        <p:spPr>
          <a:xfrm>
            <a:off x="428625" y="2390775"/>
            <a:ext cx="6200775" cy="3046988"/>
          </a:xfrm>
          <a:prstGeom prst="rect">
            <a:avLst/>
          </a:prstGeom>
          <a:solidFill>
            <a:schemeClr val="accent2">
              <a:lumMod val="20000"/>
              <a:lumOff val="80000"/>
            </a:schemeClr>
          </a:solidFill>
          <a:ln>
            <a:solidFill>
              <a:schemeClr val="tx1"/>
            </a:solidFill>
          </a:ln>
        </p:spPr>
        <p:txBody>
          <a:bodyPr wrap="square" rtlCol="0">
            <a:spAutoFit/>
          </a:bodyPr>
          <a:lstStyle/>
          <a:p>
            <a:pPr algn="just"/>
            <a:r>
              <a:rPr lang="fr-FR" sz="1600" smtClean="0">
                <a:latin typeface="Courier New" panose="02070309020205020404" pitchFamily="49" charset="0"/>
                <a:cs typeface="Courier New" panose="02070309020205020404" pitchFamily="49" charset="0"/>
              </a:rPr>
              <a:t>On accuse facilement les enfants d’être paresseux et de ne pas être capables de faire des efforts. Pourtant, si on le regarde jouer, on se rend compte au contraire qu’il est infatigable et obstiné, qu’il reprendra sans relâche ses effort, qu’il essaiera tant qu’il n’aura pas gagné… et donc qu’il n’est paresseux que quand ce sont des devoirs, mais qu’il ne l’est pas quand il s’amuse et quand l’activité lui plaît.</a:t>
            </a:r>
          </a:p>
          <a:p>
            <a:pPr algn="just"/>
            <a:r>
              <a:rPr lang="fr-FR" sz="1600" smtClean="0">
                <a:latin typeface="Courier New" panose="02070309020205020404" pitchFamily="49" charset="0"/>
                <a:cs typeface="Courier New" panose="02070309020205020404" pitchFamily="49" charset="0"/>
              </a:rPr>
              <a:t>Alors pour le faire travailler avec zèle, il faudrait que ce travail soit pour lui un plaisir ou un jeu.</a:t>
            </a:r>
          </a:p>
        </p:txBody>
      </p:sp>
    </p:spTree>
    <p:extLst>
      <p:ext uri="{BB962C8B-B14F-4D97-AF65-F5344CB8AC3E}">
        <p14:creationId xmlns:p14="http://schemas.microsoft.com/office/powerpoint/2010/main" val="468394464"/>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Picture 3"/>
          <p:cNvPicPr/>
          <p:nvPr/>
        </p:nvPicPr>
        <p:blipFill>
          <a:blip r:embed="rId2">
            <a:extLst>
              <a:ext uri="{BEBA8EAE-BF5A-486C-A8C5-ECC9F3942E4B}">
                <a14:imgProps xmlns:a14="http://schemas.microsoft.com/office/drawing/2010/main">
                  <a14:imgLayer r:embed="rId3">
                    <a14:imgEffect>
                      <a14:artisticCutout/>
                    </a14:imgEffect>
                  </a14:imgLayer>
                </a14:imgProps>
              </a:ext>
            </a:extLst>
          </a:blip>
          <a:srcRect l="30837" r="25478"/>
          <a:stretch/>
        </p:blipFill>
        <p:spPr>
          <a:xfrm>
            <a:off x="6876360" y="3041280"/>
            <a:ext cx="2234880" cy="3738960"/>
          </a:xfrm>
          <a:prstGeom prst="rect">
            <a:avLst/>
          </a:prstGeom>
          <a:ln w="0">
            <a:noFill/>
          </a:ln>
        </p:spPr>
      </p:pic>
      <p:sp>
        <p:nvSpPr>
          <p:cNvPr id="232" name="PlaceHolder 1"/>
          <p:cNvSpPr>
            <a:spLocks noGrp="1"/>
          </p:cNvSpPr>
          <p:nvPr>
            <p:ph type="title" idx="4294967295"/>
          </p:nvPr>
        </p:nvSpPr>
        <p:spPr>
          <a:xfrm>
            <a:off x="0" y="-1"/>
            <a:ext cx="9143640" cy="657225"/>
          </a:xfrm>
          <a:prstGeom prst="rect">
            <a:avLst/>
          </a:prstGeom>
          <a:noFill/>
          <a:ln w="0">
            <a:noFill/>
          </a:ln>
        </p:spPr>
        <p:txBody>
          <a:bodyPr anchor="ctr">
            <a:normAutofit fontScale="90000"/>
          </a:bodyPr>
          <a:lstStyle/>
          <a:p>
            <a:pPr algn="ctr">
              <a:lnSpc>
                <a:spcPct val="100000"/>
              </a:lnSpc>
            </a:pPr>
            <a:r>
              <a:rPr lang="fr-FR" sz="4400" b="0" strike="noStrike" spc="-1" smtClean="0">
                <a:solidFill>
                  <a:srgbClr val="000000"/>
                </a:solidFill>
                <a:latin typeface="Calibri"/>
              </a:rPr>
              <a:t>Question 7</a:t>
            </a:r>
            <a:endParaRPr lang="fr-FR" sz="4400" b="0" strike="noStrike" spc="-1">
              <a:solidFill>
                <a:srgbClr val="000000"/>
              </a:solidFill>
              <a:latin typeface="Calibri"/>
            </a:endParaRPr>
          </a:p>
        </p:txBody>
      </p:sp>
      <p:sp>
        <p:nvSpPr>
          <p:cNvPr id="233" name="PlaceHolder 2"/>
          <p:cNvSpPr>
            <a:spLocks noGrp="1"/>
          </p:cNvSpPr>
          <p:nvPr>
            <p:ph idx="4294967295"/>
          </p:nvPr>
        </p:nvSpPr>
        <p:spPr>
          <a:xfrm>
            <a:off x="238124" y="764640"/>
            <a:ext cx="8696325" cy="368835"/>
          </a:xfrm>
          <a:prstGeom prst="rect">
            <a:avLst/>
          </a:prstGeom>
          <a:solidFill>
            <a:schemeClr val="accent5">
              <a:lumMod val="60000"/>
              <a:lumOff val="40000"/>
            </a:schemeClr>
          </a:solidFill>
          <a:ln w="0">
            <a:noFill/>
          </a:ln>
        </p:spPr>
        <p:txBody>
          <a:bodyPr anchor="t">
            <a:normAutofit/>
          </a:bodyPr>
          <a:lstStyle/>
          <a:p>
            <a:pPr marL="0" indent="0">
              <a:lnSpc>
                <a:spcPct val="100000"/>
              </a:lnSpc>
              <a:spcBef>
                <a:spcPts val="281"/>
              </a:spcBef>
              <a:buClr>
                <a:srgbClr val="000000"/>
              </a:buClr>
              <a:buNone/>
            </a:pPr>
            <a:r>
              <a:rPr lang="fr-FR" sz="1400" b="1" strike="noStrike" spc="-1" smtClean="0">
                <a:solidFill>
                  <a:srgbClr val="000000"/>
                </a:solidFill>
                <a:latin typeface="Courier New"/>
              </a:rPr>
              <a:t>L.24-26 </a:t>
            </a:r>
            <a:r>
              <a:rPr lang="fr-FR" sz="1400" b="1" strike="noStrike" spc="-1">
                <a:solidFill>
                  <a:srgbClr val="000000"/>
                </a:solidFill>
                <a:latin typeface="Courier New"/>
              </a:rPr>
              <a:t>: En quoi les hommes, dans ce passage, sont-ils petits ?</a:t>
            </a:r>
            <a:endParaRPr lang="fr-FR" sz="1400" b="1" strike="noStrike" spc="-1">
              <a:solidFill>
                <a:srgbClr val="000000"/>
              </a:solidFill>
              <a:latin typeface="Calibri"/>
            </a:endParaRPr>
          </a:p>
          <a:p>
            <a:pPr>
              <a:lnSpc>
                <a:spcPct val="100000"/>
              </a:lnSpc>
              <a:spcBef>
                <a:spcPts val="400"/>
              </a:spcBef>
            </a:pPr>
            <a:endParaRPr lang="fr-FR" sz="1400" b="1" strike="noStrike" spc="-1">
              <a:solidFill>
                <a:srgbClr val="000000"/>
              </a:solidFill>
              <a:latin typeface="Calibri"/>
            </a:endParaRPr>
          </a:p>
        </p:txBody>
      </p:sp>
      <p:sp>
        <p:nvSpPr>
          <p:cNvPr id="234" name="Rectangle 5"/>
          <p:cNvSpPr/>
          <p:nvPr/>
        </p:nvSpPr>
        <p:spPr>
          <a:xfrm>
            <a:off x="238124" y="1142492"/>
            <a:ext cx="8696326" cy="668538"/>
          </a:xfrm>
          <a:prstGeom prst="rect">
            <a:avLst/>
          </a:prstGeom>
          <a:solidFill>
            <a:schemeClr val="bg2"/>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100" spc="-1" smtClean="0">
                <a:solidFill>
                  <a:srgbClr val="000000"/>
                </a:solidFill>
                <a:latin typeface="Courier New"/>
                <a:ea typeface="Times New Roman"/>
              </a:rPr>
              <a:t>¶   Aux </a:t>
            </a:r>
            <a:r>
              <a:rPr lang="fr-FR" sz="1100" spc="-1">
                <a:solidFill>
                  <a:srgbClr val="000000"/>
                </a:solidFill>
                <a:latin typeface="Courier New"/>
                <a:ea typeface="Times New Roman"/>
              </a:rPr>
              <a:t>enfants tout paraît grand, les cours, les jardins, les édifices, les meubles, </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100" spc="-1">
                <a:solidFill>
                  <a:srgbClr val="000000"/>
                </a:solidFill>
                <a:latin typeface="Courier New"/>
                <a:ea typeface="Times New Roman"/>
              </a:rPr>
              <a:t>25  les hommes, les animaux : aux hommes les choses du monde paraissent ainsi, et j’ose dire </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100" spc="-1">
                <a:solidFill>
                  <a:srgbClr val="000000"/>
                </a:solidFill>
                <a:latin typeface="Courier New"/>
                <a:ea typeface="Times New Roman"/>
              </a:rPr>
              <a:t>    par la même raison, parce qu’ils sont petits.</a:t>
            </a:r>
          </a:p>
        </p:txBody>
      </p:sp>
      <p:sp>
        <p:nvSpPr>
          <p:cNvPr id="6" name="ZoneTexte 5"/>
          <p:cNvSpPr txBox="1"/>
          <p:nvPr/>
        </p:nvSpPr>
        <p:spPr>
          <a:xfrm>
            <a:off x="428625" y="2390775"/>
            <a:ext cx="6200775" cy="4278094"/>
          </a:xfrm>
          <a:prstGeom prst="rect">
            <a:avLst/>
          </a:prstGeom>
          <a:solidFill>
            <a:schemeClr val="accent5">
              <a:lumMod val="20000"/>
              <a:lumOff val="80000"/>
            </a:schemeClr>
          </a:solidFill>
          <a:ln>
            <a:solidFill>
              <a:schemeClr val="tx1"/>
            </a:solidFill>
          </a:ln>
        </p:spPr>
        <p:txBody>
          <a:bodyPr wrap="square" rtlCol="0">
            <a:spAutoFit/>
          </a:bodyPr>
          <a:lstStyle/>
          <a:p>
            <a:pPr algn="just"/>
            <a:r>
              <a:rPr lang="fr-FR" sz="1600" smtClean="0">
                <a:latin typeface="Courier New" panose="02070309020205020404" pitchFamily="49" charset="0"/>
                <a:cs typeface="Courier New" panose="02070309020205020404" pitchFamily="49" charset="0"/>
              </a:rPr>
              <a:t>Cette remarque joue sur le double sens de l’adjectif « petit ». </a:t>
            </a:r>
          </a:p>
          <a:p>
            <a:pPr algn="just"/>
            <a:r>
              <a:rPr lang="fr-FR" sz="1600" smtClean="0">
                <a:latin typeface="Courier New" panose="02070309020205020404" pitchFamily="49" charset="0"/>
                <a:cs typeface="Courier New" panose="02070309020205020404" pitchFamily="49" charset="0"/>
              </a:rPr>
              <a:t>La </a:t>
            </a:r>
            <a:r>
              <a:rPr lang="fr-FR" sz="1600" b="1" smtClean="0">
                <a:latin typeface="Courier New" panose="02070309020205020404" pitchFamily="49" charset="0"/>
                <a:cs typeface="Courier New" panose="02070309020205020404" pitchFamily="49" charset="0"/>
              </a:rPr>
              <a:t>grandeur</a:t>
            </a:r>
            <a:r>
              <a:rPr lang="fr-FR" sz="1600" smtClean="0">
                <a:latin typeface="Courier New" panose="02070309020205020404" pitchFamily="49" charset="0"/>
                <a:cs typeface="Courier New" panose="02070309020205020404" pitchFamily="49" charset="0"/>
              </a:rPr>
              <a:t> est la capacité de faire preuve de générosité, de sagesse, de bonté. C’est ce que l’on dit d’un prince, d’un noble. Son opposé serait le fait d’être mesquin, de ne pas être capable de s’ouvrir, d’acceuillir, de comprendre, d’être généreux. C’est ce que l’on dira pour dénoncer une personne incompétente, un avare…</a:t>
            </a:r>
            <a:endParaRPr lang="fr-FR" sz="1600">
              <a:latin typeface="Courier New" panose="02070309020205020404" pitchFamily="49" charset="0"/>
              <a:cs typeface="Courier New" panose="02070309020205020404" pitchFamily="49" charset="0"/>
            </a:endParaRPr>
          </a:p>
          <a:p>
            <a:pPr algn="just"/>
            <a:r>
              <a:rPr lang="fr-FR" sz="1600" smtClean="0">
                <a:latin typeface="Courier New" panose="02070309020205020404" pitchFamily="49" charset="0"/>
                <a:cs typeface="Courier New" panose="02070309020205020404" pitchFamily="49" charset="0"/>
              </a:rPr>
              <a:t>Être </a:t>
            </a:r>
            <a:r>
              <a:rPr lang="fr-FR" sz="1600" b="1" smtClean="0">
                <a:latin typeface="Courier New" panose="02070309020205020404" pitchFamily="49" charset="0"/>
                <a:cs typeface="Courier New" panose="02070309020205020404" pitchFamily="49" charset="0"/>
              </a:rPr>
              <a:t>petit,</a:t>
            </a:r>
            <a:r>
              <a:rPr lang="fr-FR" sz="1600" smtClean="0">
                <a:latin typeface="Courier New" panose="02070309020205020404" pitchFamily="49" charset="0"/>
                <a:cs typeface="Courier New" panose="02070309020205020404" pitchFamily="49" charset="0"/>
              </a:rPr>
              <a:t> c’est donc; pour un adulte le fait d’être resté figé, médiocre, de vivre dans un monde à petite échelle, de ne pas être capable d’évoluer et d’avancer.</a:t>
            </a:r>
          </a:p>
          <a:p>
            <a:pPr algn="just"/>
            <a:r>
              <a:rPr lang="fr-FR" sz="1600" smtClean="0">
                <a:latin typeface="Courier New" panose="02070309020205020404" pitchFamily="49" charset="0"/>
                <a:cs typeface="Courier New" panose="02070309020205020404" pitchFamily="49" charset="0"/>
              </a:rPr>
              <a:t>Si les choses vous paraissent grandes quand vous êtes petit c’est que vous les découvrez. Si vous êtes grand, c’est que vous n’êtes pas apte pour ces choses et que vous ne les méritez pas.</a:t>
            </a:r>
          </a:p>
        </p:txBody>
      </p:sp>
    </p:spTree>
    <p:extLst>
      <p:ext uri="{BB962C8B-B14F-4D97-AF65-F5344CB8AC3E}">
        <p14:creationId xmlns:p14="http://schemas.microsoft.com/office/powerpoint/2010/main" val="743231672"/>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Rectangle 3"/>
          <p:cNvSpPr/>
          <p:nvPr/>
        </p:nvSpPr>
        <p:spPr>
          <a:xfrm>
            <a:off x="95250" y="698068"/>
            <a:ext cx="8952614" cy="561239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200" b="0" strike="noStrike" spc="-1">
                <a:solidFill>
                  <a:srgbClr val="000000"/>
                </a:solidFill>
                <a:latin typeface="Courier New"/>
                <a:ea typeface="Times New Roman"/>
              </a:rPr>
              <a:t>    ¶ Les enfants sont hautains, dédaigneux, colères, envieux, curieux, intéressés, paresseux, </a:t>
            </a:r>
            <a:endParaRPr lang="fr-FR" sz="1200" b="0" strike="noStrike" spc="-1">
              <a:latin typeface="Arial"/>
            </a:endParaRP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200" b="0" strike="noStrike" spc="-1">
                <a:solidFill>
                  <a:srgbClr val="000000"/>
                </a:solidFill>
                <a:latin typeface="Courier New"/>
                <a:ea typeface="Times New Roman"/>
              </a:rPr>
              <a:t>    </a:t>
            </a:r>
            <a:r>
              <a:rPr lang="fr-FR" sz="1200" spc="-1">
                <a:solidFill>
                  <a:srgbClr val="000000"/>
                </a:solidFill>
                <a:latin typeface="Courier New"/>
                <a:ea typeface="Times New Roman"/>
              </a:rPr>
              <a:t>volages, timides, intempérants, menteurs, dissimulés ; ils rient et pleurent facilement ; </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200" spc="-1">
                <a:solidFill>
                  <a:srgbClr val="000000"/>
                </a:solidFill>
                <a:latin typeface="Courier New"/>
                <a:ea typeface="Times New Roman"/>
              </a:rPr>
              <a:t>    ils ont des joies immodérées et des afflictions amères sur de très petits sujets ; ils ne </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200" spc="-1">
                <a:solidFill>
                  <a:srgbClr val="000000"/>
                </a:solidFill>
                <a:latin typeface="Courier New"/>
                <a:ea typeface="Times New Roman"/>
              </a:rPr>
              <a:t>    veulent point souffrir de mal, et aiment à en faire : ils sont déjà des hommes.</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200" spc="-1">
                <a:solidFill>
                  <a:srgbClr val="000000"/>
                </a:solidFill>
                <a:latin typeface="Courier New"/>
                <a:ea typeface="Times New Roman"/>
              </a:rPr>
              <a:t>5   ¶ Les enfants n’ont ni passé ni avenir, et, ce qui ne nous arrive guère, ils jouissent du </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200" spc="-1">
                <a:solidFill>
                  <a:srgbClr val="000000"/>
                </a:solidFill>
                <a:latin typeface="Courier New"/>
                <a:ea typeface="Times New Roman"/>
              </a:rPr>
              <a:t>    présent.</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200" spc="-1">
                <a:solidFill>
                  <a:srgbClr val="000000"/>
                </a:solidFill>
                <a:latin typeface="Courier New"/>
                <a:ea typeface="Times New Roman"/>
              </a:rPr>
              <a:t>    ¶ Le caractère de l’enfance paraît unique ; les mœurs, dans cet âge, sont assez les mêmes, </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200" spc="-1">
                <a:solidFill>
                  <a:srgbClr val="000000"/>
                </a:solidFill>
                <a:latin typeface="Courier New"/>
                <a:ea typeface="Times New Roman"/>
              </a:rPr>
              <a:t>    et ce n’est qu’avec une curieuse attention qu’on en pénètre la différence ; elle augmente </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200" spc="-1">
                <a:solidFill>
                  <a:srgbClr val="000000"/>
                </a:solidFill>
                <a:latin typeface="Courier New"/>
                <a:ea typeface="Times New Roman"/>
              </a:rPr>
              <a:t>    avec la raison, parce qu’avec celle-ci croissent les passions et les vices, qui seuls </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200" spc="-1">
                <a:solidFill>
                  <a:srgbClr val="000000"/>
                </a:solidFill>
                <a:latin typeface="Courier New"/>
                <a:ea typeface="Times New Roman"/>
              </a:rPr>
              <a:t>10  rendent les hommes si dissemblables entre eux, et si contraires à eux-mêmes.¶ [...]</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200" spc="-1">
                <a:solidFill>
                  <a:srgbClr val="000000"/>
                </a:solidFill>
                <a:latin typeface="Courier New"/>
                <a:ea typeface="Times New Roman"/>
              </a:rPr>
              <a:t>    ¶ Il n’y a nuls vices extérieurs et nuls défauts du corps qui ne soient aperçus par les </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200" spc="-1">
                <a:solidFill>
                  <a:srgbClr val="000000"/>
                </a:solidFill>
                <a:latin typeface="Courier New"/>
                <a:ea typeface="Times New Roman"/>
              </a:rPr>
              <a:t>    enfants : ils les saisissent d’une première vue, et ils savent les exprimer par des mots </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200" spc="-1">
                <a:solidFill>
                  <a:srgbClr val="000000"/>
                </a:solidFill>
                <a:latin typeface="Courier New"/>
                <a:ea typeface="Times New Roman"/>
              </a:rPr>
              <a:t>    convenables ; on ne nomme point plus heureusement : devenus hommes, il sont chargés à leur </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200" spc="-1">
                <a:solidFill>
                  <a:srgbClr val="000000"/>
                </a:solidFill>
                <a:latin typeface="Courier New"/>
                <a:ea typeface="Times New Roman"/>
              </a:rPr>
              <a:t>    tour de toutes les imperfections dont ils se sont moqués.</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200" spc="-1">
                <a:solidFill>
                  <a:srgbClr val="000000"/>
                </a:solidFill>
                <a:latin typeface="Courier New"/>
                <a:ea typeface="Times New Roman"/>
              </a:rPr>
              <a:t>15  ¶ L’unique soin des enfants est de trouver l’endroit faible de leurs maîtres, comme de tous </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200" spc="-1">
                <a:solidFill>
                  <a:srgbClr val="000000"/>
                </a:solidFill>
                <a:latin typeface="Courier New"/>
                <a:ea typeface="Times New Roman"/>
              </a:rPr>
              <a:t>    ceux à qui ils sont soumis : dès qu’ils ont pu les entamer, ils gagnent le dessus, et pren-</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200" spc="-1">
                <a:solidFill>
                  <a:srgbClr val="000000"/>
                </a:solidFill>
                <a:latin typeface="Courier New"/>
                <a:ea typeface="Times New Roman"/>
              </a:rPr>
              <a:t>    nent sur eux un ascendant qu’ils ne perdent plus. Ce qui nous fait déchoir une première </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200" spc="-1">
                <a:solidFill>
                  <a:srgbClr val="000000"/>
                </a:solidFill>
                <a:latin typeface="Courier New"/>
                <a:ea typeface="Times New Roman"/>
              </a:rPr>
              <a:t>    fois de cette supériorité à leur égard est toujours ce qui nous empêche de la recouvrer.</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200" spc="-1">
                <a:solidFill>
                  <a:srgbClr val="000000"/>
                </a:solidFill>
                <a:latin typeface="Courier New"/>
                <a:ea typeface="Times New Roman"/>
              </a:rPr>
              <a:t>    ¶ La paresse, l’indolence et l’oisiveté, vices si naturels aux enfants, disparaissent dans </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200" spc="-1">
                <a:solidFill>
                  <a:srgbClr val="000000"/>
                </a:solidFill>
                <a:latin typeface="Courier New"/>
                <a:ea typeface="Times New Roman"/>
              </a:rPr>
              <a:t>20  leurs jeux, où ils sont vifs, appliqués, exacts, amoureux des règles et de la symétrie, </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200" spc="-1">
                <a:solidFill>
                  <a:srgbClr val="000000"/>
                </a:solidFill>
                <a:latin typeface="Courier New"/>
                <a:ea typeface="Times New Roman"/>
              </a:rPr>
              <a:t>    où ils ne se pardonnent nulle faute les uns aux autres, et recommencent eux-mêmes plusieurs</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200" spc="-1">
                <a:solidFill>
                  <a:srgbClr val="000000"/>
                </a:solidFill>
                <a:latin typeface="Courier New"/>
                <a:ea typeface="Times New Roman"/>
              </a:rPr>
              <a:t>    fois une seule chose qu’ils ont manquée : présages certains qu’ils pourront un jour </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200" spc="-1">
                <a:solidFill>
                  <a:srgbClr val="000000"/>
                </a:solidFill>
                <a:latin typeface="Courier New"/>
                <a:ea typeface="Times New Roman"/>
              </a:rPr>
              <a:t>    négliger leurs devoirs, mais qu’ils n’oublieront rien pour leurs plaisirs.</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200" spc="-1">
                <a:solidFill>
                  <a:srgbClr val="000000"/>
                </a:solidFill>
                <a:latin typeface="Courier New"/>
                <a:ea typeface="Times New Roman"/>
              </a:rPr>
              <a:t>    ¶ Aux enfants tout paraît grand, les cours, les jardins, les édifices, les meubles, </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200" spc="-1">
                <a:solidFill>
                  <a:srgbClr val="000000"/>
                </a:solidFill>
                <a:latin typeface="Courier New"/>
                <a:ea typeface="Times New Roman"/>
              </a:rPr>
              <a:t>25  les hommes, les animaux : aux hommes les choses du monde paraissent ainsi, et j’ose dire </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200" spc="-1">
                <a:solidFill>
                  <a:srgbClr val="000000"/>
                </a:solidFill>
                <a:latin typeface="Courier New"/>
                <a:ea typeface="Times New Roman"/>
              </a:rPr>
              <a:t>    par la même raison, parce qu’ils sont petits.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Rectangle 3"/>
          <p:cNvSpPr/>
          <p:nvPr/>
        </p:nvSpPr>
        <p:spPr>
          <a:xfrm>
            <a:off x="85725" y="1126693"/>
            <a:ext cx="8952614" cy="561239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200" b="0" strike="noStrike" spc="-1">
                <a:solidFill>
                  <a:srgbClr val="000000"/>
                </a:solidFill>
                <a:latin typeface="Courier New"/>
                <a:ea typeface="Times New Roman"/>
              </a:rPr>
              <a:t>    ¶ Les enfants sont hautains, dédaigneux, colères, envieux, curieux, intéressés, paresseux, </a:t>
            </a:r>
            <a:endParaRPr lang="fr-FR" sz="1200" b="0" strike="noStrike" spc="-1">
              <a:latin typeface="Arial"/>
            </a:endParaRP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200" b="0" strike="noStrike" spc="-1">
                <a:solidFill>
                  <a:srgbClr val="000000"/>
                </a:solidFill>
                <a:latin typeface="Courier New"/>
                <a:ea typeface="Times New Roman"/>
              </a:rPr>
              <a:t>    </a:t>
            </a:r>
            <a:r>
              <a:rPr lang="fr-FR" sz="1200" b="0" strike="noStrike" spc="-1">
                <a:solidFill>
                  <a:srgbClr val="000000"/>
                </a:solidFill>
                <a:highlight>
                  <a:srgbClr val="FFFF00"/>
                </a:highlight>
                <a:latin typeface="Courier New"/>
                <a:ea typeface="Times New Roman"/>
              </a:rPr>
              <a:t>volages</a:t>
            </a:r>
            <a:r>
              <a:rPr lang="fr-FR" sz="1200" b="0" strike="noStrike" spc="-1">
                <a:solidFill>
                  <a:srgbClr val="000000"/>
                </a:solidFill>
                <a:latin typeface="Courier New"/>
                <a:ea typeface="Times New Roman"/>
              </a:rPr>
              <a:t>, timides, </a:t>
            </a:r>
            <a:r>
              <a:rPr lang="fr-FR" sz="1200" b="0" strike="noStrike" spc="-1">
                <a:solidFill>
                  <a:srgbClr val="000000"/>
                </a:solidFill>
                <a:highlight>
                  <a:srgbClr val="FFFF00"/>
                </a:highlight>
                <a:latin typeface="Courier New"/>
                <a:ea typeface="Times New Roman"/>
              </a:rPr>
              <a:t>intempérants</a:t>
            </a:r>
            <a:r>
              <a:rPr lang="fr-FR" sz="1200" b="0" strike="noStrike" spc="-1">
                <a:solidFill>
                  <a:srgbClr val="000000"/>
                </a:solidFill>
                <a:latin typeface="Courier New"/>
                <a:ea typeface="Times New Roman"/>
              </a:rPr>
              <a:t>, menteurs, dissimulés ; ils rient et pleurent facilement ; </a:t>
            </a:r>
            <a:endParaRPr lang="fr-FR" sz="1200" b="0" strike="noStrike" spc="-1">
              <a:latin typeface="Arial"/>
            </a:endParaRP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200" b="0" strike="noStrike" spc="-1">
                <a:solidFill>
                  <a:srgbClr val="000000"/>
                </a:solidFill>
                <a:latin typeface="Courier New"/>
                <a:ea typeface="Times New Roman"/>
              </a:rPr>
              <a:t>    ils ont des joies immodérées et des </a:t>
            </a:r>
            <a:r>
              <a:rPr lang="fr-FR" sz="1200" b="0" strike="noStrike" spc="-1">
                <a:solidFill>
                  <a:srgbClr val="000000"/>
                </a:solidFill>
                <a:highlight>
                  <a:srgbClr val="FFFF00"/>
                </a:highlight>
                <a:latin typeface="Courier New"/>
                <a:ea typeface="Times New Roman"/>
              </a:rPr>
              <a:t>afflictions</a:t>
            </a:r>
            <a:r>
              <a:rPr lang="fr-FR" sz="1200" b="0" strike="noStrike" spc="-1">
                <a:solidFill>
                  <a:srgbClr val="000000"/>
                </a:solidFill>
                <a:latin typeface="Courier New"/>
                <a:ea typeface="Times New Roman"/>
              </a:rPr>
              <a:t> amères sur de très petits sujets ; ils ne </a:t>
            </a:r>
            <a:endParaRPr lang="fr-FR" sz="1200" b="0" strike="noStrike" spc="-1">
              <a:latin typeface="Arial"/>
            </a:endParaRP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200" b="0" strike="noStrike" spc="-1">
                <a:solidFill>
                  <a:srgbClr val="000000"/>
                </a:solidFill>
                <a:latin typeface="Courier New"/>
                <a:ea typeface="Times New Roman"/>
              </a:rPr>
              <a:t>    veulent point souffrir de mal, et aiment à en faire : ils sont déjà des hommes.</a:t>
            </a:r>
            <a:endParaRPr lang="fr-FR" sz="1200" b="0" strike="noStrike" spc="-1">
              <a:latin typeface="Arial"/>
            </a:endParaRP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200" b="0" strike="noStrike" spc="-1">
                <a:solidFill>
                  <a:srgbClr val="000000"/>
                </a:solidFill>
                <a:latin typeface="Courier New"/>
                <a:ea typeface="Times New Roman"/>
              </a:rPr>
              <a:t>5   ¶ Les enfants n’ont ni passé ni avenir, et, ce qui ne nous arrive guère, ils </a:t>
            </a:r>
            <a:r>
              <a:rPr lang="fr-FR" sz="1200" b="0" strike="noStrike" spc="-1">
                <a:solidFill>
                  <a:srgbClr val="000000"/>
                </a:solidFill>
                <a:highlight>
                  <a:srgbClr val="FFFF00"/>
                </a:highlight>
                <a:latin typeface="Courier New"/>
                <a:ea typeface="Times New Roman"/>
              </a:rPr>
              <a:t>jouissent</a:t>
            </a:r>
            <a:r>
              <a:rPr lang="fr-FR" sz="1200" b="0" strike="noStrike" spc="-1">
                <a:solidFill>
                  <a:srgbClr val="000000"/>
                </a:solidFill>
                <a:latin typeface="Courier New"/>
                <a:ea typeface="Times New Roman"/>
              </a:rPr>
              <a:t> du </a:t>
            </a:r>
            <a:endParaRPr lang="fr-FR" sz="1200" b="0" strike="noStrike" spc="-1">
              <a:latin typeface="Arial"/>
            </a:endParaRP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200" b="0" strike="noStrike" spc="-1">
                <a:solidFill>
                  <a:srgbClr val="000000"/>
                </a:solidFill>
                <a:latin typeface="Courier New"/>
                <a:ea typeface="Times New Roman"/>
              </a:rPr>
              <a:t>    présent.</a:t>
            </a:r>
            <a:endParaRPr lang="fr-FR" sz="1200" b="0" strike="noStrike" spc="-1">
              <a:latin typeface="Arial"/>
            </a:endParaRP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200" b="0" strike="noStrike" spc="-1">
                <a:solidFill>
                  <a:srgbClr val="000000"/>
                </a:solidFill>
                <a:latin typeface="Courier New"/>
                <a:ea typeface="Times New Roman"/>
              </a:rPr>
              <a:t>    ¶ Le caractère de l’enfance paraît unique ; les </a:t>
            </a:r>
            <a:r>
              <a:rPr lang="fr-FR" sz="1200" b="0" strike="noStrike" spc="-1">
                <a:solidFill>
                  <a:srgbClr val="000000"/>
                </a:solidFill>
                <a:highlight>
                  <a:srgbClr val="FFFF00"/>
                </a:highlight>
                <a:latin typeface="Courier New"/>
                <a:ea typeface="Times New Roman"/>
              </a:rPr>
              <a:t>mœurs</a:t>
            </a:r>
            <a:r>
              <a:rPr lang="fr-FR" sz="1200" b="0" strike="noStrike" spc="-1">
                <a:solidFill>
                  <a:srgbClr val="000000"/>
                </a:solidFill>
                <a:latin typeface="Courier New"/>
                <a:ea typeface="Times New Roman"/>
              </a:rPr>
              <a:t>, dans cet âge, sont assez les mêmes, </a:t>
            </a:r>
            <a:endParaRPr lang="fr-FR" sz="1200" b="0" strike="noStrike" spc="-1">
              <a:latin typeface="Arial"/>
            </a:endParaRP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200" b="0" strike="noStrike" spc="-1">
                <a:solidFill>
                  <a:srgbClr val="000000"/>
                </a:solidFill>
                <a:latin typeface="Courier New"/>
                <a:ea typeface="Times New Roman"/>
              </a:rPr>
              <a:t>    et ce n’est qu’avec une </a:t>
            </a:r>
            <a:r>
              <a:rPr lang="fr-FR" sz="1200" b="0" strike="noStrike" spc="-1">
                <a:solidFill>
                  <a:srgbClr val="000000"/>
                </a:solidFill>
                <a:highlight>
                  <a:srgbClr val="FFFF00"/>
                </a:highlight>
                <a:latin typeface="Courier New"/>
                <a:ea typeface="Times New Roman"/>
              </a:rPr>
              <a:t>curieuse attention</a:t>
            </a:r>
            <a:r>
              <a:rPr lang="fr-FR" sz="1200" b="0" strike="noStrike" spc="-1">
                <a:solidFill>
                  <a:srgbClr val="000000"/>
                </a:solidFill>
                <a:latin typeface="Courier New"/>
                <a:ea typeface="Times New Roman"/>
              </a:rPr>
              <a:t> qu’on en </a:t>
            </a:r>
            <a:r>
              <a:rPr lang="fr-FR" sz="1200" b="0" strike="noStrike" spc="-1">
                <a:solidFill>
                  <a:srgbClr val="000000"/>
                </a:solidFill>
                <a:highlight>
                  <a:srgbClr val="FFFF00"/>
                </a:highlight>
                <a:latin typeface="Courier New"/>
                <a:ea typeface="Times New Roman"/>
              </a:rPr>
              <a:t>pénètre</a:t>
            </a:r>
            <a:r>
              <a:rPr lang="fr-FR" sz="1200" b="0" strike="noStrike" spc="-1">
                <a:solidFill>
                  <a:srgbClr val="000000"/>
                </a:solidFill>
                <a:latin typeface="Courier New"/>
                <a:ea typeface="Times New Roman"/>
              </a:rPr>
              <a:t> la différence ; elle augmente </a:t>
            </a:r>
            <a:endParaRPr lang="fr-FR" sz="1200" b="0" strike="noStrike" spc="-1">
              <a:latin typeface="Arial"/>
            </a:endParaRP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200" b="0" strike="noStrike" spc="-1">
                <a:solidFill>
                  <a:srgbClr val="000000"/>
                </a:solidFill>
                <a:latin typeface="Courier New"/>
                <a:ea typeface="Times New Roman"/>
              </a:rPr>
              <a:t>    avec la raison, parce qu’avec celle-ci croissent les passions et les vices, qui seuls </a:t>
            </a:r>
            <a:endParaRPr lang="fr-FR" sz="1200" b="0" strike="noStrike" spc="-1">
              <a:latin typeface="Arial"/>
            </a:endParaRP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200" b="0" strike="noStrike" spc="-1">
                <a:solidFill>
                  <a:srgbClr val="000000"/>
                </a:solidFill>
                <a:latin typeface="Courier New"/>
                <a:ea typeface="Times New Roman"/>
              </a:rPr>
              <a:t>10  rendent les hommes si </a:t>
            </a:r>
            <a:r>
              <a:rPr lang="fr-FR" sz="1200" b="0" strike="noStrike" spc="-1">
                <a:solidFill>
                  <a:srgbClr val="000000"/>
                </a:solidFill>
                <a:highlight>
                  <a:srgbClr val="FFFF00"/>
                </a:highlight>
                <a:latin typeface="Courier New"/>
                <a:ea typeface="Times New Roman"/>
              </a:rPr>
              <a:t>dissemblables</a:t>
            </a:r>
            <a:r>
              <a:rPr lang="fr-FR" sz="1200" b="0" strike="noStrike" spc="-1">
                <a:solidFill>
                  <a:srgbClr val="000000"/>
                </a:solidFill>
                <a:latin typeface="Courier New"/>
                <a:ea typeface="Times New Roman"/>
              </a:rPr>
              <a:t> entre eux, et si contraires à eux-mêmes.¶ [...]</a:t>
            </a:r>
            <a:endParaRPr lang="fr-FR" sz="1200" b="0" strike="noStrike" spc="-1">
              <a:latin typeface="Arial"/>
            </a:endParaRP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200" b="0" strike="noStrike" spc="-1">
                <a:solidFill>
                  <a:srgbClr val="000000"/>
                </a:solidFill>
                <a:latin typeface="Courier New"/>
                <a:ea typeface="Times New Roman"/>
              </a:rPr>
              <a:t>    ¶ Il n’y a nuls </a:t>
            </a:r>
            <a:r>
              <a:rPr lang="fr-FR" sz="1200" b="0" strike="noStrike" spc="-1">
                <a:solidFill>
                  <a:srgbClr val="000000"/>
                </a:solidFill>
                <a:highlight>
                  <a:srgbClr val="FFFF00"/>
                </a:highlight>
                <a:latin typeface="Courier New"/>
                <a:ea typeface="Times New Roman"/>
              </a:rPr>
              <a:t>vices</a:t>
            </a:r>
            <a:r>
              <a:rPr lang="fr-FR" sz="1200" b="0" strike="noStrike" spc="-1">
                <a:solidFill>
                  <a:srgbClr val="000000"/>
                </a:solidFill>
                <a:latin typeface="Courier New"/>
                <a:ea typeface="Times New Roman"/>
              </a:rPr>
              <a:t> extérieurs et nuls défauts du corps qui ne soient aperçus par les </a:t>
            </a:r>
            <a:endParaRPr lang="fr-FR" sz="1200" b="0" strike="noStrike" spc="-1">
              <a:latin typeface="Arial"/>
            </a:endParaRP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200" b="0" strike="noStrike" spc="-1">
                <a:solidFill>
                  <a:srgbClr val="000000"/>
                </a:solidFill>
                <a:latin typeface="Courier New"/>
                <a:ea typeface="Times New Roman"/>
              </a:rPr>
              <a:t>    enfants : ils les saisissent d’une première vue, et ils savent les exprimer par des mots </a:t>
            </a:r>
            <a:endParaRPr lang="fr-FR" sz="1200" b="0" strike="noStrike" spc="-1">
              <a:latin typeface="Arial"/>
            </a:endParaRP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200" b="0" strike="noStrike" spc="-1">
                <a:solidFill>
                  <a:srgbClr val="000000"/>
                </a:solidFill>
                <a:latin typeface="Courier New"/>
                <a:ea typeface="Times New Roman"/>
              </a:rPr>
              <a:t>    convenables ; on ne nomme point plus </a:t>
            </a:r>
            <a:r>
              <a:rPr lang="fr-FR" sz="1200" b="0" strike="noStrike" spc="-1">
                <a:solidFill>
                  <a:srgbClr val="000000"/>
                </a:solidFill>
                <a:highlight>
                  <a:srgbClr val="FFFF00"/>
                </a:highlight>
                <a:latin typeface="Courier New"/>
                <a:ea typeface="Times New Roman"/>
              </a:rPr>
              <a:t>heureusement</a:t>
            </a:r>
            <a:r>
              <a:rPr lang="fr-FR" sz="1200" b="0" strike="noStrike" spc="-1">
                <a:solidFill>
                  <a:srgbClr val="000000"/>
                </a:solidFill>
                <a:latin typeface="Courier New"/>
                <a:ea typeface="Times New Roman"/>
              </a:rPr>
              <a:t> : devenus hommes, il sont chargés à leur </a:t>
            </a:r>
            <a:endParaRPr lang="fr-FR" sz="1200" b="0" strike="noStrike" spc="-1">
              <a:latin typeface="Arial"/>
            </a:endParaRP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200" b="0" strike="noStrike" spc="-1">
                <a:solidFill>
                  <a:srgbClr val="000000"/>
                </a:solidFill>
                <a:latin typeface="Courier New"/>
                <a:ea typeface="Times New Roman"/>
              </a:rPr>
              <a:t>    tour de toutes les imperfections dont ils se sont moqués.</a:t>
            </a:r>
            <a:endParaRPr lang="fr-FR" sz="1200" b="0" strike="noStrike" spc="-1">
              <a:latin typeface="Arial"/>
            </a:endParaRP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200" b="0" strike="noStrike" spc="-1">
                <a:solidFill>
                  <a:srgbClr val="000000"/>
                </a:solidFill>
                <a:latin typeface="Courier New"/>
                <a:ea typeface="Times New Roman"/>
              </a:rPr>
              <a:t>15  ¶ L’unique soin des enfants est de trouver l’endroit faible de leurs maîtres, comme de tous </a:t>
            </a:r>
            <a:endParaRPr lang="fr-FR" sz="1200" b="0" strike="noStrike" spc="-1">
              <a:latin typeface="Arial"/>
            </a:endParaRP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200" b="0" strike="noStrike" spc="-1">
                <a:solidFill>
                  <a:srgbClr val="000000"/>
                </a:solidFill>
                <a:latin typeface="Courier New"/>
                <a:ea typeface="Times New Roman"/>
              </a:rPr>
              <a:t>    ceux à qui ils sont soumis : dès qu’ils ont pu les entamer, ils gagnent le dessus, et pren-</a:t>
            </a:r>
            <a:endParaRPr lang="fr-FR" sz="1200" b="0" strike="noStrike" spc="-1">
              <a:latin typeface="Arial"/>
            </a:endParaRP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200" b="0" strike="noStrike" spc="-1">
                <a:solidFill>
                  <a:srgbClr val="000000"/>
                </a:solidFill>
                <a:latin typeface="Courier New"/>
                <a:ea typeface="Times New Roman"/>
              </a:rPr>
              <a:t>    nent sur eux un ascendant qu’ils ne perdent plus. Ce qui nous fait </a:t>
            </a:r>
            <a:r>
              <a:rPr lang="fr-FR" sz="1200" b="0" strike="noStrike" spc="-1">
                <a:solidFill>
                  <a:srgbClr val="000000"/>
                </a:solidFill>
                <a:highlight>
                  <a:srgbClr val="FFFF00"/>
                </a:highlight>
                <a:latin typeface="Courier New"/>
                <a:ea typeface="Times New Roman"/>
              </a:rPr>
              <a:t>déchoir</a:t>
            </a:r>
            <a:r>
              <a:rPr lang="fr-FR" sz="1200" b="0" strike="noStrike" spc="-1">
                <a:solidFill>
                  <a:srgbClr val="000000"/>
                </a:solidFill>
                <a:latin typeface="Courier New"/>
                <a:ea typeface="Times New Roman"/>
              </a:rPr>
              <a:t> une première </a:t>
            </a:r>
            <a:endParaRPr lang="fr-FR" sz="1200" b="0" strike="noStrike" spc="-1">
              <a:latin typeface="Arial"/>
            </a:endParaRP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200" b="0" strike="noStrike" spc="-1">
                <a:solidFill>
                  <a:srgbClr val="000000"/>
                </a:solidFill>
                <a:latin typeface="Courier New"/>
                <a:ea typeface="Times New Roman"/>
              </a:rPr>
              <a:t>    fois de cette supériorité à leur égard est toujours ce qui nous empêche de la </a:t>
            </a:r>
            <a:r>
              <a:rPr lang="fr-FR" sz="1200" b="0" strike="noStrike" spc="-1">
                <a:solidFill>
                  <a:srgbClr val="000000"/>
                </a:solidFill>
                <a:highlight>
                  <a:srgbClr val="FFFF00"/>
                </a:highlight>
                <a:latin typeface="Courier New"/>
                <a:ea typeface="Times New Roman"/>
              </a:rPr>
              <a:t>recouvrer</a:t>
            </a:r>
            <a:r>
              <a:rPr lang="fr-FR" sz="1200" b="0" strike="noStrike" spc="-1">
                <a:solidFill>
                  <a:srgbClr val="000000"/>
                </a:solidFill>
                <a:latin typeface="Courier New"/>
                <a:ea typeface="Times New Roman"/>
              </a:rPr>
              <a:t>.</a:t>
            </a:r>
            <a:endParaRPr lang="fr-FR" sz="1200" b="0" strike="noStrike" spc="-1">
              <a:latin typeface="Arial"/>
            </a:endParaRP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200" b="0" strike="noStrike" spc="-1">
                <a:solidFill>
                  <a:srgbClr val="000000"/>
                </a:solidFill>
                <a:latin typeface="Courier New"/>
                <a:ea typeface="Times New Roman"/>
              </a:rPr>
              <a:t>    ¶ La paresse, l’</a:t>
            </a:r>
            <a:r>
              <a:rPr lang="fr-FR" sz="1200" b="0" strike="noStrike" spc="-1">
                <a:solidFill>
                  <a:srgbClr val="000000"/>
                </a:solidFill>
                <a:highlight>
                  <a:srgbClr val="FFFF00"/>
                </a:highlight>
                <a:latin typeface="Courier New"/>
                <a:ea typeface="Times New Roman"/>
              </a:rPr>
              <a:t>indolence</a:t>
            </a:r>
            <a:r>
              <a:rPr lang="fr-FR" sz="1200" b="0" strike="noStrike" spc="-1">
                <a:solidFill>
                  <a:srgbClr val="000000"/>
                </a:solidFill>
                <a:latin typeface="Courier New"/>
                <a:ea typeface="Times New Roman"/>
              </a:rPr>
              <a:t> et l’</a:t>
            </a:r>
            <a:r>
              <a:rPr lang="fr-FR" sz="1200" b="0" strike="noStrike" spc="-1">
                <a:solidFill>
                  <a:srgbClr val="000000"/>
                </a:solidFill>
                <a:highlight>
                  <a:srgbClr val="FFFF00"/>
                </a:highlight>
                <a:latin typeface="Courier New"/>
                <a:ea typeface="Times New Roman"/>
              </a:rPr>
              <a:t>oisiveté</a:t>
            </a:r>
            <a:r>
              <a:rPr lang="fr-FR" sz="1200" b="0" strike="noStrike" spc="-1">
                <a:solidFill>
                  <a:srgbClr val="000000"/>
                </a:solidFill>
                <a:latin typeface="Courier New"/>
                <a:ea typeface="Times New Roman"/>
              </a:rPr>
              <a:t>, vices si naturels aux enfants, disparaissent dans </a:t>
            </a:r>
            <a:endParaRPr lang="fr-FR" sz="1200" b="0" strike="noStrike" spc="-1">
              <a:latin typeface="Arial"/>
            </a:endParaRP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200" b="0" strike="noStrike" spc="-1">
                <a:solidFill>
                  <a:srgbClr val="000000"/>
                </a:solidFill>
                <a:latin typeface="Courier New"/>
                <a:ea typeface="Times New Roman"/>
              </a:rPr>
              <a:t>20  leurs jeux, où ils sont vifs, appliqués, exacts, amoureux des règles et de la symétrie, </a:t>
            </a:r>
            <a:endParaRPr lang="fr-FR" sz="1200" b="0" strike="noStrike" spc="-1">
              <a:latin typeface="Arial"/>
            </a:endParaRP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200" b="0" strike="noStrike" spc="-1">
                <a:solidFill>
                  <a:srgbClr val="000000"/>
                </a:solidFill>
                <a:latin typeface="Courier New"/>
                <a:ea typeface="Times New Roman"/>
              </a:rPr>
              <a:t>    où ils ne se pardonnent nulle faute les uns aux autres, et recommencent eux-mêmes plusieurs</a:t>
            </a:r>
            <a:endParaRPr lang="fr-FR" sz="1200" b="0" strike="noStrike" spc="-1">
              <a:latin typeface="Arial"/>
            </a:endParaRP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200" b="0" strike="noStrike" spc="-1">
                <a:solidFill>
                  <a:srgbClr val="000000"/>
                </a:solidFill>
                <a:latin typeface="Courier New"/>
                <a:ea typeface="Times New Roman"/>
              </a:rPr>
              <a:t>    fois une seule chose qu’ils ont manquée : </a:t>
            </a:r>
            <a:r>
              <a:rPr lang="fr-FR" sz="1200" b="0" strike="noStrike" spc="-1">
                <a:solidFill>
                  <a:srgbClr val="000000"/>
                </a:solidFill>
                <a:highlight>
                  <a:srgbClr val="FFFF00"/>
                </a:highlight>
                <a:latin typeface="Courier New"/>
                <a:ea typeface="Times New Roman"/>
              </a:rPr>
              <a:t>présages</a:t>
            </a:r>
            <a:r>
              <a:rPr lang="fr-FR" sz="1200" b="0" strike="noStrike" spc="-1">
                <a:solidFill>
                  <a:srgbClr val="000000"/>
                </a:solidFill>
                <a:latin typeface="Courier New"/>
                <a:ea typeface="Times New Roman"/>
              </a:rPr>
              <a:t> certains qu’ils pourront un jour </a:t>
            </a:r>
            <a:endParaRPr lang="fr-FR" sz="1200" b="0" strike="noStrike" spc="-1">
              <a:latin typeface="Arial"/>
            </a:endParaRP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200" b="0" strike="noStrike" spc="-1">
                <a:solidFill>
                  <a:srgbClr val="000000"/>
                </a:solidFill>
                <a:latin typeface="Courier New"/>
                <a:ea typeface="Times New Roman"/>
              </a:rPr>
              <a:t>    négliger leurs </a:t>
            </a:r>
            <a:r>
              <a:rPr lang="fr-FR" sz="1200" b="0" strike="noStrike" spc="-1">
                <a:solidFill>
                  <a:srgbClr val="000000"/>
                </a:solidFill>
                <a:highlight>
                  <a:srgbClr val="FFFF00"/>
                </a:highlight>
                <a:latin typeface="Courier New"/>
                <a:ea typeface="Times New Roman"/>
              </a:rPr>
              <a:t>devoirs</a:t>
            </a:r>
            <a:r>
              <a:rPr lang="fr-FR" sz="1200" b="0" strike="noStrike" spc="-1">
                <a:solidFill>
                  <a:srgbClr val="000000"/>
                </a:solidFill>
                <a:latin typeface="Courier New"/>
                <a:ea typeface="Times New Roman"/>
              </a:rPr>
              <a:t>, mais qu’ils n’oublieront rien pour leurs plaisirs.</a:t>
            </a:r>
            <a:endParaRPr lang="fr-FR" sz="1200" b="0" strike="noStrike" spc="-1">
              <a:latin typeface="Arial"/>
            </a:endParaRP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200" b="0" strike="noStrike" spc="-1">
                <a:solidFill>
                  <a:srgbClr val="000000"/>
                </a:solidFill>
                <a:latin typeface="Courier New"/>
                <a:ea typeface="Times New Roman"/>
              </a:rPr>
              <a:t>    ¶ Aux enfants tout paraît grand, les cours, les jardins, les édifices, les meubles, </a:t>
            </a:r>
            <a:endParaRPr lang="fr-FR" sz="1200" b="0" strike="noStrike" spc="-1">
              <a:latin typeface="Arial"/>
            </a:endParaRP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200" b="0" strike="noStrike" spc="-1">
                <a:solidFill>
                  <a:srgbClr val="000000"/>
                </a:solidFill>
                <a:latin typeface="Courier New"/>
                <a:ea typeface="Times New Roman"/>
              </a:rPr>
              <a:t>25  les hommes, les animaux : aux hommes les choses du monde paraissent ainsi, et j’ose dire </a:t>
            </a:r>
            <a:endParaRPr lang="fr-FR" sz="1200" b="0" strike="noStrike" spc="-1">
              <a:latin typeface="Arial"/>
            </a:endParaRP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200" b="0" strike="noStrike" spc="-1">
                <a:solidFill>
                  <a:srgbClr val="000000"/>
                </a:solidFill>
                <a:latin typeface="Courier New"/>
                <a:ea typeface="Times New Roman"/>
              </a:rPr>
              <a:t>    par la même raison, parce qu’ils sont </a:t>
            </a:r>
            <a:r>
              <a:rPr lang="fr-FR" sz="1200" b="0" strike="noStrike" spc="-1">
                <a:solidFill>
                  <a:srgbClr val="000000"/>
                </a:solidFill>
                <a:highlight>
                  <a:srgbClr val="FFFF00"/>
                </a:highlight>
                <a:latin typeface="Courier New"/>
                <a:ea typeface="Times New Roman"/>
              </a:rPr>
              <a:t>petits</a:t>
            </a:r>
            <a:r>
              <a:rPr lang="fr-FR" sz="1200" b="0" strike="noStrike" spc="-1">
                <a:solidFill>
                  <a:srgbClr val="000000"/>
                </a:solidFill>
                <a:latin typeface="Courier New"/>
                <a:ea typeface="Times New Roman"/>
              </a:rPr>
              <a:t>.</a:t>
            </a:r>
            <a:endParaRPr lang="fr-FR" sz="1200" b="0" strike="noStrike" spc="-1">
              <a:latin typeface="Arial"/>
            </a:endParaRPr>
          </a:p>
        </p:txBody>
      </p:sp>
      <p:sp>
        <p:nvSpPr>
          <p:cNvPr id="3" name="PlaceHolder 1"/>
          <p:cNvSpPr txBox="1">
            <a:spLocks/>
          </p:cNvSpPr>
          <p:nvPr/>
        </p:nvSpPr>
        <p:spPr>
          <a:xfrm>
            <a:off x="4788000" y="0"/>
            <a:ext cx="4355640" cy="836280"/>
          </a:xfrm>
          <a:prstGeom prst="rect">
            <a:avLst/>
          </a:prstGeom>
          <a:noFill/>
          <a:ln w="0">
            <a:no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fr-FR" spc="-1" smtClean="0">
                <a:solidFill>
                  <a:srgbClr val="000000"/>
                </a:solidFill>
                <a:latin typeface="Calibri"/>
              </a:rPr>
              <a:t>Vocabulaire</a:t>
            </a:r>
            <a:endParaRPr lang="fr-FR" spc="-1">
              <a:solidFill>
                <a:srgbClr val="000000"/>
              </a:solidFill>
              <a:latin typeface="Calibri"/>
            </a:endParaRPr>
          </a:p>
        </p:txBody>
      </p:sp>
    </p:spTree>
    <p:extLst>
      <p:ext uri="{BB962C8B-B14F-4D97-AF65-F5344CB8AC3E}">
        <p14:creationId xmlns:p14="http://schemas.microsoft.com/office/powerpoint/2010/main" val="1838387894"/>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PlaceHolder 1"/>
          <p:cNvSpPr>
            <a:spLocks noGrp="1"/>
          </p:cNvSpPr>
          <p:nvPr>
            <p:ph type="title"/>
          </p:nvPr>
        </p:nvSpPr>
        <p:spPr>
          <a:xfrm>
            <a:off x="0" y="0"/>
            <a:ext cx="9143640" cy="548280"/>
          </a:xfrm>
          <a:prstGeom prst="rect">
            <a:avLst/>
          </a:prstGeom>
          <a:noFill/>
          <a:ln w="0">
            <a:noFill/>
          </a:ln>
        </p:spPr>
        <p:txBody>
          <a:bodyPr anchor="ctr">
            <a:normAutofit fontScale="90000"/>
          </a:bodyPr>
          <a:lstStyle/>
          <a:p>
            <a:pPr algn="ctr">
              <a:lnSpc>
                <a:spcPct val="100000"/>
              </a:lnSpc>
            </a:pPr>
            <a:r>
              <a:rPr lang="fr-FR" sz="4400" b="0" strike="noStrike" spc="-1">
                <a:solidFill>
                  <a:srgbClr val="000000"/>
                </a:solidFill>
                <a:latin typeface="Calibri"/>
              </a:rPr>
              <a:t>Questions</a:t>
            </a:r>
          </a:p>
        </p:txBody>
      </p:sp>
      <p:sp>
        <p:nvSpPr>
          <p:cNvPr id="233" name="PlaceHolder 2"/>
          <p:cNvSpPr>
            <a:spLocks noGrp="1"/>
          </p:cNvSpPr>
          <p:nvPr>
            <p:ph/>
          </p:nvPr>
        </p:nvSpPr>
        <p:spPr>
          <a:xfrm>
            <a:off x="117360" y="764640"/>
            <a:ext cx="8945640" cy="2016000"/>
          </a:xfrm>
          <a:prstGeom prst="rect">
            <a:avLst/>
          </a:prstGeom>
          <a:noFill/>
          <a:ln w="0">
            <a:noFill/>
          </a:ln>
        </p:spPr>
        <p:txBody>
          <a:bodyPr anchor="t">
            <a:normAutofit/>
          </a:bodyPr>
          <a:lstStyle/>
          <a:p>
            <a:pPr marL="343080" indent="-343080">
              <a:lnSpc>
                <a:spcPct val="100000"/>
              </a:lnSpc>
              <a:spcBef>
                <a:spcPts val="281"/>
              </a:spcBef>
              <a:buClr>
                <a:srgbClr val="000000"/>
              </a:buClr>
              <a:buFont typeface="Arial"/>
              <a:buChar char="•"/>
            </a:pPr>
            <a:r>
              <a:rPr lang="fr-FR" sz="1400" b="0" strike="noStrike" spc="-1">
                <a:solidFill>
                  <a:srgbClr val="000000"/>
                </a:solidFill>
                <a:latin typeface="Courier New"/>
              </a:rPr>
              <a:t>L.1-4   : Qui est critiqué dans ce passage ?</a:t>
            </a:r>
            <a:endParaRPr lang="fr-FR" sz="1400" b="0" strike="noStrike" spc="-1">
              <a:solidFill>
                <a:srgbClr val="000000"/>
              </a:solidFill>
              <a:latin typeface="Calibri"/>
            </a:endParaRPr>
          </a:p>
          <a:p>
            <a:pPr marL="343080" indent="-343080">
              <a:lnSpc>
                <a:spcPct val="100000"/>
              </a:lnSpc>
              <a:spcBef>
                <a:spcPts val="281"/>
              </a:spcBef>
              <a:buClr>
                <a:srgbClr val="000000"/>
              </a:buClr>
              <a:buFont typeface="Arial"/>
              <a:buChar char="•"/>
            </a:pPr>
            <a:r>
              <a:rPr lang="fr-FR" sz="1400" b="0" strike="noStrike" spc="-1">
                <a:solidFill>
                  <a:srgbClr val="000000"/>
                </a:solidFill>
                <a:latin typeface="Courier New"/>
              </a:rPr>
              <a:t>L.5-6   : Qualité ou défaut ?</a:t>
            </a:r>
            <a:endParaRPr lang="fr-FR" sz="1400" b="0" strike="noStrike" spc="-1">
              <a:solidFill>
                <a:srgbClr val="000000"/>
              </a:solidFill>
              <a:latin typeface="Calibri"/>
            </a:endParaRPr>
          </a:p>
          <a:p>
            <a:pPr marL="343080" indent="-343080">
              <a:lnSpc>
                <a:spcPct val="100000"/>
              </a:lnSpc>
              <a:spcBef>
                <a:spcPts val="281"/>
              </a:spcBef>
              <a:buClr>
                <a:srgbClr val="000000"/>
              </a:buClr>
              <a:buFont typeface="Arial"/>
              <a:buChar char="•"/>
            </a:pPr>
            <a:r>
              <a:rPr lang="fr-FR" sz="1400" b="0" strike="noStrike" spc="-1">
                <a:solidFill>
                  <a:srgbClr val="000000"/>
                </a:solidFill>
                <a:latin typeface="Courier New"/>
              </a:rPr>
              <a:t>L.7-10  : Qu’est-ce qui rend les hommes différents ?</a:t>
            </a:r>
            <a:endParaRPr lang="fr-FR" sz="1400" b="0" strike="noStrike" spc="-1">
              <a:solidFill>
                <a:srgbClr val="000000"/>
              </a:solidFill>
              <a:latin typeface="Calibri"/>
            </a:endParaRPr>
          </a:p>
          <a:p>
            <a:pPr marL="343080" indent="-343080">
              <a:lnSpc>
                <a:spcPct val="100000"/>
              </a:lnSpc>
              <a:spcBef>
                <a:spcPts val="281"/>
              </a:spcBef>
              <a:buClr>
                <a:srgbClr val="000000"/>
              </a:buClr>
              <a:buFont typeface="Arial"/>
              <a:buChar char="•"/>
            </a:pPr>
            <a:r>
              <a:rPr lang="fr-FR" sz="1400" b="0" strike="noStrike" spc="-1">
                <a:solidFill>
                  <a:srgbClr val="000000"/>
                </a:solidFill>
                <a:latin typeface="Courier New"/>
              </a:rPr>
              <a:t>L.11-14 : Que deviennent les petits qui se moquent des grands ?</a:t>
            </a:r>
            <a:endParaRPr lang="fr-FR" sz="1400" b="0" strike="noStrike" spc="-1">
              <a:solidFill>
                <a:srgbClr val="000000"/>
              </a:solidFill>
              <a:latin typeface="Calibri"/>
            </a:endParaRPr>
          </a:p>
          <a:p>
            <a:pPr marL="343080" indent="-343080">
              <a:lnSpc>
                <a:spcPct val="100000"/>
              </a:lnSpc>
              <a:spcBef>
                <a:spcPts val="281"/>
              </a:spcBef>
              <a:buClr>
                <a:srgbClr val="000000"/>
              </a:buClr>
              <a:buFont typeface="Arial"/>
              <a:buChar char="•"/>
            </a:pPr>
            <a:r>
              <a:rPr lang="fr-FR" sz="1400" b="0" strike="noStrike" spc="-1">
                <a:solidFill>
                  <a:srgbClr val="000000"/>
                </a:solidFill>
                <a:latin typeface="Courier New"/>
              </a:rPr>
              <a:t>L.15-18 : Est-il facile de maîtriser les enfants ? Pourquoi ?</a:t>
            </a:r>
            <a:endParaRPr lang="fr-FR" sz="1400" b="0" strike="noStrike" spc="-1">
              <a:solidFill>
                <a:srgbClr val="000000"/>
              </a:solidFill>
              <a:latin typeface="Calibri"/>
            </a:endParaRPr>
          </a:p>
          <a:p>
            <a:pPr marL="343080" indent="-343080">
              <a:lnSpc>
                <a:spcPct val="100000"/>
              </a:lnSpc>
              <a:spcBef>
                <a:spcPts val="281"/>
              </a:spcBef>
              <a:buClr>
                <a:srgbClr val="000000"/>
              </a:buClr>
              <a:buFont typeface="Arial"/>
              <a:buChar char="•"/>
            </a:pPr>
            <a:r>
              <a:rPr lang="fr-FR" sz="1400" b="0" strike="noStrike" spc="-1">
                <a:solidFill>
                  <a:srgbClr val="000000"/>
                </a:solidFill>
                <a:latin typeface="Courier New"/>
              </a:rPr>
              <a:t>L.19-23 : Comment faire travailler un enfant ?</a:t>
            </a:r>
            <a:endParaRPr lang="fr-FR" sz="1400" b="0" strike="noStrike" spc="-1">
              <a:solidFill>
                <a:srgbClr val="000000"/>
              </a:solidFill>
              <a:latin typeface="Calibri"/>
            </a:endParaRPr>
          </a:p>
          <a:p>
            <a:pPr marL="343080" indent="-343080">
              <a:lnSpc>
                <a:spcPct val="100000"/>
              </a:lnSpc>
              <a:spcBef>
                <a:spcPts val="281"/>
              </a:spcBef>
              <a:buClr>
                <a:srgbClr val="000000"/>
              </a:buClr>
              <a:buFont typeface="Arial"/>
              <a:buChar char="•"/>
            </a:pPr>
            <a:r>
              <a:rPr lang="fr-FR" sz="1400" b="0" strike="noStrike" spc="-1">
                <a:solidFill>
                  <a:srgbClr val="000000"/>
                </a:solidFill>
                <a:latin typeface="Courier New"/>
              </a:rPr>
              <a:t>L.24-26 : En quoi les hommes, dans ce passage, sont-ils petits ?</a:t>
            </a:r>
            <a:endParaRPr lang="fr-FR" sz="1400" b="0" strike="noStrike" spc="-1">
              <a:solidFill>
                <a:srgbClr val="000000"/>
              </a:solidFill>
              <a:latin typeface="Calibri"/>
            </a:endParaRPr>
          </a:p>
          <a:p>
            <a:pPr>
              <a:lnSpc>
                <a:spcPct val="100000"/>
              </a:lnSpc>
              <a:spcBef>
                <a:spcPts val="400"/>
              </a:spcBef>
            </a:pPr>
            <a:endParaRPr lang="fr-FR" sz="1400" b="0" strike="noStrike" spc="-1">
              <a:solidFill>
                <a:srgbClr val="000000"/>
              </a:solidFill>
              <a:latin typeface="Calibri"/>
            </a:endParaRPr>
          </a:p>
        </p:txBody>
      </p:sp>
      <p:sp>
        <p:nvSpPr>
          <p:cNvPr id="234" name="Rectangle 5"/>
          <p:cNvSpPr/>
          <p:nvPr/>
        </p:nvSpPr>
        <p:spPr>
          <a:xfrm>
            <a:off x="117360" y="2625987"/>
            <a:ext cx="7173555" cy="4232013"/>
          </a:xfrm>
          <a:prstGeom prst="rect">
            <a:avLst/>
          </a:prstGeom>
          <a:solidFill>
            <a:schemeClr val="bg2"/>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900" spc="-1">
                <a:solidFill>
                  <a:srgbClr val="000000"/>
                </a:solidFill>
                <a:latin typeface="Courier New"/>
                <a:ea typeface="Times New Roman"/>
              </a:rPr>
              <a:t> ¶  Les enfants sont hautains, dédaigneux, colères, envieux, curieux, intéressés, paresseux, </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900" spc="-1">
                <a:solidFill>
                  <a:srgbClr val="000000"/>
                </a:solidFill>
                <a:latin typeface="Courier New"/>
                <a:ea typeface="Times New Roman"/>
              </a:rPr>
              <a:t>    volages, timides, intempérants, menteurs, dissimulés ; ils rient et pleurent facilement ; </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900" spc="-1">
                <a:solidFill>
                  <a:srgbClr val="000000"/>
                </a:solidFill>
                <a:latin typeface="Courier New"/>
                <a:ea typeface="Times New Roman"/>
              </a:rPr>
              <a:t>    ils ont des joies immodérées et des afflictions amères sur de très petits sujets ; ils ne </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900" spc="-1">
                <a:solidFill>
                  <a:srgbClr val="000000"/>
                </a:solidFill>
                <a:latin typeface="Courier New"/>
                <a:ea typeface="Times New Roman"/>
              </a:rPr>
              <a:t>    veulent point souffrir de mal, et aiment à en faire : ils sont déjà des hommes.</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900" spc="-1">
                <a:solidFill>
                  <a:srgbClr val="000000"/>
                </a:solidFill>
                <a:latin typeface="Courier New"/>
                <a:ea typeface="Times New Roman"/>
              </a:rPr>
              <a:t>5   ¶ Les enfants n’ont ni passé ni avenir, et, ce qui ne nous arrive guère, ils jouissent du </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900" spc="-1">
                <a:solidFill>
                  <a:srgbClr val="000000"/>
                </a:solidFill>
                <a:latin typeface="Courier New"/>
                <a:ea typeface="Times New Roman"/>
              </a:rPr>
              <a:t>    présent.</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900" spc="-1">
                <a:solidFill>
                  <a:srgbClr val="000000"/>
                </a:solidFill>
                <a:latin typeface="Courier New"/>
                <a:ea typeface="Times New Roman"/>
              </a:rPr>
              <a:t>    ¶ Le caractère de l’enfance paraît unique ; les mœurs, dans cet âge, sont assez les mêmes, </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900" spc="-1">
                <a:solidFill>
                  <a:srgbClr val="000000"/>
                </a:solidFill>
                <a:latin typeface="Courier New"/>
                <a:ea typeface="Times New Roman"/>
              </a:rPr>
              <a:t>    et ce n’est qu’avec une curieuse attention qu’on en pénètre la différence ; elle augmente </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900" spc="-1">
                <a:solidFill>
                  <a:srgbClr val="000000"/>
                </a:solidFill>
                <a:latin typeface="Courier New"/>
                <a:ea typeface="Times New Roman"/>
              </a:rPr>
              <a:t>    avec la raison, parce qu’avec celle-ci croissent les passions et les vices, qui seuls </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900" spc="-1">
                <a:solidFill>
                  <a:srgbClr val="000000"/>
                </a:solidFill>
                <a:latin typeface="Courier New"/>
                <a:ea typeface="Times New Roman"/>
              </a:rPr>
              <a:t>10  rendent les hommes si dissemblables entre eux, et si contraires à eux-mêmes.¶ [...]</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900" spc="-1">
                <a:solidFill>
                  <a:srgbClr val="000000"/>
                </a:solidFill>
                <a:latin typeface="Courier New"/>
                <a:ea typeface="Times New Roman"/>
              </a:rPr>
              <a:t>    ¶ Il n’y a nuls vices extérieurs et nuls défauts du corps qui ne soient aperçus par les </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900" spc="-1">
                <a:solidFill>
                  <a:srgbClr val="000000"/>
                </a:solidFill>
                <a:latin typeface="Courier New"/>
                <a:ea typeface="Times New Roman"/>
              </a:rPr>
              <a:t>    enfants : ils les saisissent d’une première vue, et ils savent les exprimer par des mots </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900" spc="-1">
                <a:solidFill>
                  <a:srgbClr val="000000"/>
                </a:solidFill>
                <a:latin typeface="Courier New"/>
                <a:ea typeface="Times New Roman"/>
              </a:rPr>
              <a:t>    convenables ; on ne nomme point plus heureusement : devenus hommes, il sont chargés à leur </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900" spc="-1">
                <a:solidFill>
                  <a:srgbClr val="000000"/>
                </a:solidFill>
                <a:latin typeface="Courier New"/>
                <a:ea typeface="Times New Roman"/>
              </a:rPr>
              <a:t>    tour de toutes les imperfections dont ils se sont moqués.</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900" spc="-1">
                <a:solidFill>
                  <a:srgbClr val="000000"/>
                </a:solidFill>
                <a:latin typeface="Courier New"/>
                <a:ea typeface="Times New Roman"/>
              </a:rPr>
              <a:t>15  ¶ L’unique soin des enfants est de trouver l’endroit faible de leurs maîtres, comme de tous </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900" spc="-1">
                <a:solidFill>
                  <a:srgbClr val="000000"/>
                </a:solidFill>
                <a:latin typeface="Courier New"/>
                <a:ea typeface="Times New Roman"/>
              </a:rPr>
              <a:t>    ceux à qui ils sont soumis : dès qu’ils ont pu les entamer, ils gagnent le dessus, et pren-</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900" spc="-1">
                <a:solidFill>
                  <a:srgbClr val="000000"/>
                </a:solidFill>
                <a:latin typeface="Courier New"/>
                <a:ea typeface="Times New Roman"/>
              </a:rPr>
              <a:t>    nent sur eux un ascendant qu’ils ne perdent plus. Ce qui nous fait déchoir une première </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900" spc="-1">
                <a:solidFill>
                  <a:srgbClr val="000000"/>
                </a:solidFill>
                <a:latin typeface="Courier New"/>
                <a:ea typeface="Times New Roman"/>
              </a:rPr>
              <a:t>    fois de cette supériorité à leur égard est toujours ce qui nous empêche de la recouvrer.</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900" spc="-1">
                <a:solidFill>
                  <a:srgbClr val="000000"/>
                </a:solidFill>
                <a:latin typeface="Courier New"/>
                <a:ea typeface="Times New Roman"/>
              </a:rPr>
              <a:t>    ¶ La paresse, l’indolence et l’oisiveté, vices si naturels aux enfants, disparaissent dans </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900" spc="-1">
                <a:solidFill>
                  <a:srgbClr val="000000"/>
                </a:solidFill>
                <a:latin typeface="Courier New"/>
                <a:ea typeface="Times New Roman"/>
              </a:rPr>
              <a:t>20  leurs jeux, où ils sont vifs, appliqués, exacts, amoureux des règles et de la symétrie, </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900" spc="-1">
                <a:solidFill>
                  <a:srgbClr val="000000"/>
                </a:solidFill>
                <a:latin typeface="Courier New"/>
                <a:ea typeface="Times New Roman"/>
              </a:rPr>
              <a:t>    où ils ne se pardonnent nulle faute les uns aux autres, et recommencent eux-mêmes plusieurs</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900" spc="-1">
                <a:solidFill>
                  <a:srgbClr val="000000"/>
                </a:solidFill>
                <a:latin typeface="Courier New"/>
                <a:ea typeface="Times New Roman"/>
              </a:rPr>
              <a:t>    fois une seule chose qu’ils ont manquée : présages certains qu’ils pourront un jour </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900" spc="-1">
                <a:solidFill>
                  <a:srgbClr val="000000"/>
                </a:solidFill>
                <a:latin typeface="Courier New"/>
                <a:ea typeface="Times New Roman"/>
              </a:rPr>
              <a:t>    négliger leurs devoirs, mais qu’ils n’oublieront rien pour leurs plaisirs.</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900" spc="-1">
                <a:solidFill>
                  <a:srgbClr val="000000"/>
                </a:solidFill>
                <a:latin typeface="Courier New"/>
                <a:ea typeface="Times New Roman"/>
              </a:rPr>
              <a:t>    ¶ Aux enfants tout paraît grand, les cours, les jardins, les édifices, les meubles, </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900" spc="-1">
                <a:solidFill>
                  <a:srgbClr val="000000"/>
                </a:solidFill>
                <a:latin typeface="Courier New"/>
                <a:ea typeface="Times New Roman"/>
              </a:rPr>
              <a:t>25  les hommes, les animaux : aux hommes les choses du monde paraissent ainsi, et j’ose dire </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900" spc="-1">
                <a:solidFill>
                  <a:srgbClr val="000000"/>
                </a:solidFill>
                <a:latin typeface="Courier New"/>
                <a:ea typeface="Times New Roman"/>
              </a:rPr>
              <a:t>    par la même raison, parce qu’ils sont petits.</a:t>
            </a:r>
          </a:p>
        </p:txBody>
      </p:sp>
      <p:pic>
        <p:nvPicPr>
          <p:cNvPr id="231" name="Picture 3"/>
          <p:cNvPicPr/>
          <p:nvPr/>
        </p:nvPicPr>
        <p:blipFill>
          <a:blip r:embed="rId2">
            <a:extLst>
              <a:ext uri="{BEBA8EAE-BF5A-486C-A8C5-ECC9F3942E4B}">
                <a14:imgProps xmlns:a14="http://schemas.microsoft.com/office/drawing/2010/main">
                  <a14:imgLayer r:embed="rId3">
                    <a14:imgEffect>
                      <a14:backgroundRemoval t="4218" b="100000" l="30333" r="72425"/>
                    </a14:imgEffect>
                  </a14:imgLayer>
                </a14:imgProps>
              </a:ext>
            </a:extLst>
          </a:blip>
          <a:srcRect l="30837" r="25478"/>
          <a:stretch/>
        </p:blipFill>
        <p:spPr>
          <a:xfrm>
            <a:off x="6876360" y="3041280"/>
            <a:ext cx="2234880" cy="37389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Picture 3"/>
          <p:cNvPicPr/>
          <p:nvPr/>
        </p:nvPicPr>
        <p:blipFill>
          <a:blip r:embed="rId2">
            <a:extLst>
              <a:ext uri="{BEBA8EAE-BF5A-486C-A8C5-ECC9F3942E4B}">
                <a14:imgProps xmlns:a14="http://schemas.microsoft.com/office/drawing/2010/main">
                  <a14:imgLayer r:embed="rId3">
                    <a14:imgEffect>
                      <a14:artisticMarker/>
                    </a14:imgEffect>
                  </a14:imgLayer>
                </a14:imgProps>
              </a:ext>
            </a:extLst>
          </a:blip>
          <a:srcRect l="30837" r="25478"/>
          <a:stretch/>
        </p:blipFill>
        <p:spPr>
          <a:xfrm>
            <a:off x="6876360" y="3041280"/>
            <a:ext cx="2234880" cy="3738960"/>
          </a:xfrm>
          <a:prstGeom prst="rect">
            <a:avLst/>
          </a:prstGeom>
          <a:ln w="0">
            <a:noFill/>
          </a:ln>
        </p:spPr>
      </p:pic>
      <p:sp>
        <p:nvSpPr>
          <p:cNvPr id="232" name="PlaceHolder 1"/>
          <p:cNvSpPr>
            <a:spLocks noGrp="1"/>
          </p:cNvSpPr>
          <p:nvPr>
            <p:ph type="title" idx="4294967295"/>
          </p:nvPr>
        </p:nvSpPr>
        <p:spPr>
          <a:xfrm>
            <a:off x="0" y="0"/>
            <a:ext cx="9143640" cy="548280"/>
          </a:xfrm>
          <a:prstGeom prst="rect">
            <a:avLst/>
          </a:prstGeom>
          <a:noFill/>
          <a:ln w="0">
            <a:noFill/>
          </a:ln>
        </p:spPr>
        <p:txBody>
          <a:bodyPr anchor="ctr">
            <a:normAutofit fontScale="90000"/>
          </a:bodyPr>
          <a:lstStyle/>
          <a:p>
            <a:pPr algn="ctr">
              <a:lnSpc>
                <a:spcPct val="100000"/>
              </a:lnSpc>
            </a:pPr>
            <a:r>
              <a:rPr lang="fr-FR" sz="4400" b="0" strike="noStrike" spc="-1" smtClean="0">
                <a:solidFill>
                  <a:srgbClr val="000000"/>
                </a:solidFill>
                <a:latin typeface="Calibri"/>
              </a:rPr>
              <a:t>Question 1</a:t>
            </a:r>
            <a:endParaRPr lang="fr-FR" sz="4400" b="0" strike="noStrike" spc="-1">
              <a:solidFill>
                <a:srgbClr val="000000"/>
              </a:solidFill>
              <a:latin typeface="Calibri"/>
            </a:endParaRPr>
          </a:p>
        </p:txBody>
      </p:sp>
      <p:sp>
        <p:nvSpPr>
          <p:cNvPr id="233" name="PlaceHolder 2"/>
          <p:cNvSpPr>
            <a:spLocks noGrp="1"/>
          </p:cNvSpPr>
          <p:nvPr>
            <p:ph idx="4294967295"/>
          </p:nvPr>
        </p:nvSpPr>
        <p:spPr>
          <a:xfrm>
            <a:off x="212610" y="764640"/>
            <a:ext cx="8816581" cy="433050"/>
          </a:xfrm>
          <a:prstGeom prst="rect">
            <a:avLst/>
          </a:prstGeom>
          <a:solidFill>
            <a:schemeClr val="accent3">
              <a:lumMod val="40000"/>
              <a:lumOff val="60000"/>
            </a:schemeClr>
          </a:solidFill>
          <a:ln w="0">
            <a:noFill/>
          </a:ln>
        </p:spPr>
        <p:txBody>
          <a:bodyPr anchor="t">
            <a:normAutofit/>
          </a:bodyPr>
          <a:lstStyle/>
          <a:p>
            <a:pPr marL="0" indent="0">
              <a:lnSpc>
                <a:spcPct val="100000"/>
              </a:lnSpc>
              <a:spcBef>
                <a:spcPts val="281"/>
              </a:spcBef>
              <a:buClr>
                <a:srgbClr val="000000"/>
              </a:buClr>
              <a:buNone/>
            </a:pPr>
            <a:r>
              <a:rPr lang="fr-FR" sz="1400" b="1" strike="noStrike" spc="-1">
                <a:solidFill>
                  <a:srgbClr val="000000"/>
                </a:solidFill>
                <a:latin typeface="Courier New"/>
              </a:rPr>
              <a:t>L.1-4   : Qui est critiqué dans ce passage ?</a:t>
            </a:r>
            <a:endParaRPr lang="fr-FR" sz="1400" b="1" strike="noStrike" spc="-1">
              <a:solidFill>
                <a:srgbClr val="000000"/>
              </a:solidFill>
              <a:latin typeface="Calibri"/>
            </a:endParaRPr>
          </a:p>
          <a:p>
            <a:pPr>
              <a:lnSpc>
                <a:spcPct val="100000"/>
              </a:lnSpc>
              <a:spcBef>
                <a:spcPts val="400"/>
              </a:spcBef>
            </a:pPr>
            <a:endParaRPr lang="fr-FR" sz="1400" b="1" strike="noStrike" spc="-1">
              <a:solidFill>
                <a:srgbClr val="000000"/>
              </a:solidFill>
              <a:latin typeface="Calibri"/>
            </a:endParaRPr>
          </a:p>
        </p:txBody>
      </p:sp>
      <p:sp>
        <p:nvSpPr>
          <p:cNvPr id="234" name="Rectangle 5"/>
          <p:cNvSpPr/>
          <p:nvPr/>
        </p:nvSpPr>
        <p:spPr>
          <a:xfrm>
            <a:off x="212610" y="1197690"/>
            <a:ext cx="8816581" cy="869554"/>
          </a:xfrm>
          <a:prstGeom prst="rect">
            <a:avLst/>
          </a:prstGeom>
          <a:solidFill>
            <a:schemeClr val="bg2"/>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100" spc="-1">
                <a:solidFill>
                  <a:srgbClr val="000000"/>
                </a:solidFill>
                <a:latin typeface="Courier New"/>
                <a:ea typeface="Times New Roman"/>
              </a:rPr>
              <a:t> ¶  Les enfants sont hautains, dédaigneux, colères, envieux, curieux, intéressés, paresseux, </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100" spc="-1">
                <a:solidFill>
                  <a:srgbClr val="000000"/>
                </a:solidFill>
                <a:latin typeface="Courier New"/>
                <a:ea typeface="Times New Roman"/>
              </a:rPr>
              <a:t>    volages, timides, intempérants, menteurs, dissimulés ; ils rient et pleurent facilement ; </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100" spc="-1">
                <a:solidFill>
                  <a:srgbClr val="000000"/>
                </a:solidFill>
                <a:latin typeface="Courier New"/>
                <a:ea typeface="Times New Roman"/>
              </a:rPr>
              <a:t>    ils ont des joies immodérées et des afflictions amères sur de très petits sujets ; ils ne </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100" spc="-1">
                <a:solidFill>
                  <a:srgbClr val="000000"/>
                </a:solidFill>
                <a:latin typeface="Courier New"/>
                <a:ea typeface="Times New Roman"/>
              </a:rPr>
              <a:t>    veulent point souffrir de mal, et aiment à en faire : ils sont déjà des </a:t>
            </a:r>
            <a:r>
              <a:rPr lang="fr-FR" sz="1100" spc="-1">
                <a:solidFill>
                  <a:srgbClr val="000000"/>
                </a:solidFill>
                <a:latin typeface="Courier New"/>
                <a:ea typeface="Times New Roman"/>
              </a:rPr>
              <a:t>hommes</a:t>
            </a:r>
            <a:r>
              <a:rPr lang="fr-FR" sz="1100" spc="-1" smtClean="0">
                <a:solidFill>
                  <a:srgbClr val="000000"/>
                </a:solidFill>
                <a:latin typeface="Courier New"/>
                <a:ea typeface="Times New Roman"/>
              </a:rPr>
              <a:t>.</a:t>
            </a:r>
            <a:endParaRPr lang="fr-FR" sz="1100" spc="-1">
              <a:solidFill>
                <a:srgbClr val="000000"/>
              </a:solidFill>
              <a:latin typeface="Courier New"/>
              <a:ea typeface="Times New Roman"/>
            </a:endParaRPr>
          </a:p>
        </p:txBody>
      </p:sp>
      <p:sp>
        <p:nvSpPr>
          <p:cNvPr id="2" name="ZoneTexte 1"/>
          <p:cNvSpPr txBox="1"/>
          <p:nvPr/>
        </p:nvSpPr>
        <p:spPr>
          <a:xfrm>
            <a:off x="428625" y="2390775"/>
            <a:ext cx="6200775" cy="3785652"/>
          </a:xfrm>
          <a:prstGeom prst="rect">
            <a:avLst/>
          </a:prstGeom>
          <a:solidFill>
            <a:schemeClr val="accent3">
              <a:lumMod val="20000"/>
              <a:lumOff val="80000"/>
            </a:schemeClr>
          </a:solidFill>
          <a:ln>
            <a:solidFill>
              <a:schemeClr val="tx1"/>
            </a:solidFill>
          </a:ln>
        </p:spPr>
        <p:txBody>
          <a:bodyPr wrap="square" rtlCol="0">
            <a:spAutoFit/>
          </a:bodyPr>
          <a:lstStyle/>
          <a:p>
            <a:pPr algn="just"/>
            <a:r>
              <a:rPr lang="fr-FR" sz="1600" smtClean="0">
                <a:latin typeface="Courier New" panose="02070309020205020404" pitchFamily="49" charset="0"/>
                <a:cs typeface="Courier New" panose="02070309020205020404" pitchFamily="49" charset="0"/>
              </a:rPr>
              <a:t>Cette remarque commence par une énumération de qualités et de défauts que l’on pense réservés aux enfants. Certains défauts sont particulièrement puérils, enfantins (la colère, le rire et la larme faciles, l’intérêt pour des choses sans importance.</a:t>
            </a:r>
          </a:p>
          <a:p>
            <a:pPr algn="just"/>
            <a:r>
              <a:rPr lang="fr-FR" sz="1600" smtClean="0">
                <a:latin typeface="Courier New" panose="02070309020205020404" pitchFamily="49" charset="0"/>
                <a:cs typeface="Courier New" panose="02070309020205020404" pitchFamily="49" charset="0"/>
              </a:rPr>
              <a:t>Plus la liste des choses que l’on peut critiquer chez un enfant s’allonge, plus on se doute de la fin de cette série : en fait, les enfants ne sont pas différents des adultes. </a:t>
            </a:r>
          </a:p>
          <a:p>
            <a:pPr algn="just"/>
            <a:r>
              <a:rPr lang="fr-FR" sz="1600" smtClean="0">
                <a:latin typeface="Courier New" panose="02070309020205020404" pitchFamily="49" charset="0"/>
                <a:cs typeface="Courier New" panose="02070309020205020404" pitchFamily="49" charset="0"/>
              </a:rPr>
              <a:t>Et ce sont donc eux qui sont critiqués car ces défauts devraient rester ceux des enfants mais ce n’est pas le cas. Quand ils deviennent adultes les humains conservent ces mêmes traits de caractère.</a:t>
            </a:r>
            <a:endParaRPr lang="fr-FR" sz="160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14101165"/>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Picture 3"/>
          <p:cNvPicPr/>
          <p:nvPr/>
        </p:nvPicPr>
        <p:blipFill>
          <a:blip r:embed="rId2">
            <a:extLst>
              <a:ext uri="{BEBA8EAE-BF5A-486C-A8C5-ECC9F3942E4B}">
                <a14:imgProps xmlns:a14="http://schemas.microsoft.com/office/drawing/2010/main">
                  <a14:imgLayer r:embed="rId3">
                    <a14:imgEffect>
                      <a14:artisticGlowDiffused/>
                    </a14:imgEffect>
                  </a14:imgLayer>
                </a14:imgProps>
              </a:ext>
            </a:extLst>
          </a:blip>
          <a:srcRect l="30837" r="25478"/>
          <a:stretch/>
        </p:blipFill>
        <p:spPr>
          <a:xfrm>
            <a:off x="6876360" y="3041280"/>
            <a:ext cx="2234880" cy="3738960"/>
          </a:xfrm>
          <a:prstGeom prst="rect">
            <a:avLst/>
          </a:prstGeom>
          <a:ln w="0">
            <a:noFill/>
          </a:ln>
        </p:spPr>
      </p:pic>
      <p:sp>
        <p:nvSpPr>
          <p:cNvPr id="232" name="PlaceHolder 1"/>
          <p:cNvSpPr>
            <a:spLocks noGrp="1"/>
          </p:cNvSpPr>
          <p:nvPr>
            <p:ph type="title" idx="4294967295"/>
          </p:nvPr>
        </p:nvSpPr>
        <p:spPr>
          <a:xfrm>
            <a:off x="0" y="0"/>
            <a:ext cx="9143640" cy="548280"/>
          </a:xfrm>
          <a:prstGeom prst="rect">
            <a:avLst/>
          </a:prstGeom>
          <a:noFill/>
          <a:ln w="0">
            <a:noFill/>
          </a:ln>
        </p:spPr>
        <p:txBody>
          <a:bodyPr anchor="ctr">
            <a:normAutofit fontScale="90000"/>
          </a:bodyPr>
          <a:lstStyle/>
          <a:p>
            <a:pPr algn="ctr">
              <a:lnSpc>
                <a:spcPct val="100000"/>
              </a:lnSpc>
            </a:pPr>
            <a:r>
              <a:rPr lang="fr-FR" sz="4400" b="0" strike="noStrike" spc="-1" smtClean="0">
                <a:solidFill>
                  <a:srgbClr val="000000"/>
                </a:solidFill>
                <a:latin typeface="Calibri"/>
              </a:rPr>
              <a:t>Question 2</a:t>
            </a:r>
            <a:endParaRPr lang="fr-FR" sz="4400" b="0" strike="noStrike" spc="-1">
              <a:solidFill>
                <a:srgbClr val="000000"/>
              </a:solidFill>
              <a:latin typeface="Calibri"/>
            </a:endParaRPr>
          </a:p>
        </p:txBody>
      </p:sp>
      <p:sp>
        <p:nvSpPr>
          <p:cNvPr id="233" name="PlaceHolder 2"/>
          <p:cNvSpPr>
            <a:spLocks noGrp="1"/>
          </p:cNvSpPr>
          <p:nvPr>
            <p:ph idx="4294967295"/>
          </p:nvPr>
        </p:nvSpPr>
        <p:spPr>
          <a:xfrm>
            <a:off x="217844" y="764640"/>
            <a:ext cx="8845155" cy="376390"/>
          </a:xfrm>
          <a:prstGeom prst="rect">
            <a:avLst/>
          </a:prstGeom>
          <a:solidFill>
            <a:schemeClr val="tx2">
              <a:lumMod val="40000"/>
              <a:lumOff val="60000"/>
            </a:schemeClr>
          </a:solidFill>
          <a:ln w="0">
            <a:noFill/>
          </a:ln>
        </p:spPr>
        <p:txBody>
          <a:bodyPr anchor="t">
            <a:normAutofit/>
          </a:bodyPr>
          <a:lstStyle/>
          <a:p>
            <a:pPr marL="0" indent="0">
              <a:lnSpc>
                <a:spcPct val="100000"/>
              </a:lnSpc>
              <a:spcBef>
                <a:spcPts val="281"/>
              </a:spcBef>
              <a:buClr>
                <a:srgbClr val="000000"/>
              </a:buClr>
              <a:buNone/>
            </a:pPr>
            <a:r>
              <a:rPr lang="fr-FR" sz="1400" b="1" strike="noStrike" spc="-1" smtClean="0">
                <a:solidFill>
                  <a:srgbClr val="000000"/>
                </a:solidFill>
                <a:latin typeface="Courier New"/>
              </a:rPr>
              <a:t>L.5-6   </a:t>
            </a:r>
            <a:r>
              <a:rPr lang="fr-FR" sz="1400" b="1" strike="noStrike" spc="-1">
                <a:solidFill>
                  <a:srgbClr val="000000"/>
                </a:solidFill>
                <a:latin typeface="Courier New"/>
              </a:rPr>
              <a:t>: Qualité ou défaut </a:t>
            </a:r>
            <a:r>
              <a:rPr lang="fr-FR" sz="1400" b="1" strike="noStrike" spc="-1" smtClean="0">
                <a:solidFill>
                  <a:srgbClr val="000000"/>
                </a:solidFill>
                <a:latin typeface="Courier New"/>
              </a:rPr>
              <a:t>?</a:t>
            </a:r>
            <a:endParaRPr lang="fr-FR" sz="1400" b="1" strike="noStrike" spc="-1">
              <a:solidFill>
                <a:srgbClr val="000000"/>
              </a:solidFill>
              <a:latin typeface="Calibri"/>
            </a:endParaRPr>
          </a:p>
        </p:txBody>
      </p:sp>
      <p:sp>
        <p:nvSpPr>
          <p:cNvPr id="234" name="Rectangle 5"/>
          <p:cNvSpPr/>
          <p:nvPr/>
        </p:nvSpPr>
        <p:spPr>
          <a:xfrm>
            <a:off x="217845" y="1141030"/>
            <a:ext cx="8845155" cy="515611"/>
          </a:xfrm>
          <a:prstGeom prst="rect">
            <a:avLst/>
          </a:prstGeom>
          <a:solidFill>
            <a:schemeClr val="bg2"/>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200" spc="-1" smtClean="0">
                <a:solidFill>
                  <a:srgbClr val="000000"/>
                </a:solidFill>
                <a:latin typeface="Courier New"/>
                <a:ea typeface="Times New Roman"/>
              </a:rPr>
              <a:t>5   </a:t>
            </a:r>
            <a:r>
              <a:rPr lang="fr-FR" sz="1200" spc="-1">
                <a:solidFill>
                  <a:srgbClr val="000000"/>
                </a:solidFill>
                <a:latin typeface="Courier New"/>
                <a:ea typeface="Times New Roman"/>
              </a:rPr>
              <a:t>¶ Les enfants n’ont ni passé ni avenir, et, ce qui ne nous arrive guère, ils jouissent du </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200" spc="-1">
                <a:solidFill>
                  <a:srgbClr val="000000"/>
                </a:solidFill>
                <a:latin typeface="Courier New"/>
                <a:ea typeface="Times New Roman"/>
              </a:rPr>
              <a:t>    </a:t>
            </a:r>
            <a:r>
              <a:rPr lang="fr-FR" sz="1200" spc="-1">
                <a:solidFill>
                  <a:srgbClr val="000000"/>
                </a:solidFill>
                <a:latin typeface="Courier New"/>
                <a:ea typeface="Times New Roman"/>
              </a:rPr>
              <a:t>présent</a:t>
            </a:r>
            <a:r>
              <a:rPr lang="fr-FR" sz="1200" spc="-1" smtClean="0">
                <a:solidFill>
                  <a:srgbClr val="000000"/>
                </a:solidFill>
                <a:latin typeface="Courier New"/>
                <a:ea typeface="Times New Roman"/>
              </a:rPr>
              <a:t>.</a:t>
            </a:r>
            <a:endParaRPr lang="fr-FR" sz="1200" spc="-1">
              <a:solidFill>
                <a:srgbClr val="000000"/>
              </a:solidFill>
              <a:latin typeface="Courier New"/>
              <a:ea typeface="Times New Roman"/>
            </a:endParaRPr>
          </a:p>
        </p:txBody>
      </p:sp>
      <p:sp>
        <p:nvSpPr>
          <p:cNvPr id="6" name="ZoneTexte 5"/>
          <p:cNvSpPr txBox="1"/>
          <p:nvPr/>
        </p:nvSpPr>
        <p:spPr>
          <a:xfrm>
            <a:off x="428625" y="2390775"/>
            <a:ext cx="6200775" cy="2800767"/>
          </a:xfrm>
          <a:prstGeom prst="rect">
            <a:avLst/>
          </a:prstGeom>
          <a:solidFill>
            <a:schemeClr val="accent1">
              <a:lumMod val="20000"/>
              <a:lumOff val="80000"/>
            </a:schemeClr>
          </a:solidFill>
          <a:ln>
            <a:solidFill>
              <a:schemeClr val="tx1"/>
            </a:solidFill>
          </a:ln>
        </p:spPr>
        <p:txBody>
          <a:bodyPr wrap="square" rtlCol="0">
            <a:spAutoFit/>
          </a:bodyPr>
          <a:lstStyle/>
          <a:p>
            <a:pPr algn="just"/>
            <a:r>
              <a:rPr lang="fr-FR" sz="1600" smtClean="0">
                <a:latin typeface="Courier New" panose="02070309020205020404" pitchFamily="49" charset="0"/>
                <a:cs typeface="Courier New" panose="02070309020205020404" pitchFamily="49" charset="0"/>
              </a:rPr>
              <a:t>Cette remarque a l’air négative au premier abord. Elle présente l’enfant comme quelqu’un d’instable, qui n’inscrit pas sa vie dans la durée. Il ne considère ni ce qui s’est déjà passé, ni ce qui pourra se passer comme important. Il vit tout entier dans le moment présent et il s’en contente. </a:t>
            </a:r>
          </a:p>
          <a:p>
            <a:pPr algn="just"/>
            <a:r>
              <a:rPr lang="fr-FR" sz="1600" smtClean="0">
                <a:latin typeface="Courier New" panose="02070309020205020404" pitchFamily="49" charset="0"/>
                <a:cs typeface="Courier New" panose="02070309020205020404" pitchFamily="49" charset="0"/>
              </a:rPr>
              <a:t>Même si cela peut sembler superficiel, c’est la meilleure façon de vivre : profiter pleinement de l’instant présent. </a:t>
            </a:r>
          </a:p>
          <a:p>
            <a:pPr algn="just"/>
            <a:r>
              <a:rPr lang="fr-FR" sz="1600" smtClean="0">
                <a:latin typeface="Courier New" panose="02070309020205020404" pitchFamily="49" charset="0"/>
                <a:cs typeface="Courier New" panose="02070309020205020404" pitchFamily="49" charset="0"/>
              </a:rPr>
              <a:t>C’est ce que signifie la formule « Carpe Diem ».</a:t>
            </a:r>
            <a:endParaRPr lang="fr-FR" sz="160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80225726"/>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Picture 3"/>
          <p:cNvPicPr/>
          <p:nvPr/>
        </p:nvPicPr>
        <p:blipFill>
          <a:blip r:embed="rId2">
            <a:extLst>
              <a:ext uri="{BEBA8EAE-BF5A-486C-A8C5-ECC9F3942E4B}">
                <a14:imgProps xmlns:a14="http://schemas.microsoft.com/office/drawing/2010/main">
                  <a14:imgLayer r:embed="rId3">
                    <a14:imgEffect>
                      <a14:artisticLightScreen/>
                    </a14:imgEffect>
                  </a14:imgLayer>
                </a14:imgProps>
              </a:ext>
            </a:extLst>
          </a:blip>
          <a:srcRect l="30837" r="25478"/>
          <a:stretch/>
        </p:blipFill>
        <p:spPr>
          <a:xfrm>
            <a:off x="6876360" y="3041280"/>
            <a:ext cx="2234880" cy="3738960"/>
          </a:xfrm>
          <a:prstGeom prst="rect">
            <a:avLst/>
          </a:prstGeom>
          <a:ln w="0">
            <a:noFill/>
          </a:ln>
        </p:spPr>
      </p:pic>
      <p:sp>
        <p:nvSpPr>
          <p:cNvPr id="232" name="PlaceHolder 1"/>
          <p:cNvSpPr>
            <a:spLocks noGrp="1"/>
          </p:cNvSpPr>
          <p:nvPr>
            <p:ph type="title" idx="4294967295"/>
          </p:nvPr>
        </p:nvSpPr>
        <p:spPr>
          <a:xfrm>
            <a:off x="0" y="0"/>
            <a:ext cx="9143640" cy="548280"/>
          </a:xfrm>
          <a:prstGeom prst="rect">
            <a:avLst/>
          </a:prstGeom>
          <a:noFill/>
          <a:ln w="0">
            <a:noFill/>
          </a:ln>
        </p:spPr>
        <p:txBody>
          <a:bodyPr anchor="ctr">
            <a:normAutofit fontScale="90000"/>
          </a:bodyPr>
          <a:lstStyle/>
          <a:p>
            <a:pPr algn="ctr">
              <a:lnSpc>
                <a:spcPct val="100000"/>
              </a:lnSpc>
            </a:pPr>
            <a:r>
              <a:rPr lang="fr-FR" sz="4400" b="0" strike="noStrike" spc="-1" smtClean="0">
                <a:solidFill>
                  <a:srgbClr val="000000"/>
                </a:solidFill>
                <a:latin typeface="Calibri"/>
              </a:rPr>
              <a:t>Question 3</a:t>
            </a:r>
            <a:endParaRPr lang="fr-FR" sz="4400" b="0" strike="noStrike" spc="-1">
              <a:solidFill>
                <a:srgbClr val="000000"/>
              </a:solidFill>
              <a:latin typeface="Calibri"/>
            </a:endParaRPr>
          </a:p>
        </p:txBody>
      </p:sp>
      <p:sp>
        <p:nvSpPr>
          <p:cNvPr id="233" name="PlaceHolder 2"/>
          <p:cNvSpPr>
            <a:spLocks noGrp="1"/>
          </p:cNvSpPr>
          <p:nvPr>
            <p:ph idx="4294967295"/>
          </p:nvPr>
        </p:nvSpPr>
        <p:spPr>
          <a:xfrm>
            <a:off x="203084" y="764640"/>
            <a:ext cx="8521815" cy="359800"/>
          </a:xfrm>
          <a:prstGeom prst="rect">
            <a:avLst/>
          </a:prstGeom>
          <a:solidFill>
            <a:schemeClr val="accent4">
              <a:lumMod val="40000"/>
              <a:lumOff val="60000"/>
            </a:schemeClr>
          </a:solidFill>
          <a:ln w="0">
            <a:noFill/>
          </a:ln>
        </p:spPr>
        <p:txBody>
          <a:bodyPr anchor="t">
            <a:normAutofit/>
          </a:bodyPr>
          <a:lstStyle/>
          <a:p>
            <a:pPr marL="0" indent="0">
              <a:lnSpc>
                <a:spcPct val="100000"/>
              </a:lnSpc>
              <a:spcBef>
                <a:spcPts val="281"/>
              </a:spcBef>
              <a:buClr>
                <a:srgbClr val="000000"/>
              </a:buClr>
              <a:buNone/>
            </a:pPr>
            <a:r>
              <a:rPr lang="fr-FR" sz="1400" b="1" strike="noStrike" spc="-1" smtClean="0">
                <a:solidFill>
                  <a:srgbClr val="000000"/>
                </a:solidFill>
                <a:latin typeface="Courier New"/>
              </a:rPr>
              <a:t>L.7-10  </a:t>
            </a:r>
            <a:r>
              <a:rPr lang="fr-FR" sz="1400" b="1" strike="noStrike" spc="-1">
                <a:solidFill>
                  <a:srgbClr val="000000"/>
                </a:solidFill>
                <a:latin typeface="Courier New"/>
              </a:rPr>
              <a:t>: Qu’est-ce qui rend les hommes différents </a:t>
            </a:r>
            <a:r>
              <a:rPr lang="fr-FR" sz="1400" b="1" strike="noStrike" spc="-1" smtClean="0">
                <a:solidFill>
                  <a:srgbClr val="000000"/>
                </a:solidFill>
                <a:latin typeface="Courier New"/>
              </a:rPr>
              <a:t>?</a:t>
            </a:r>
            <a:endParaRPr lang="fr-FR" sz="1400" b="1" strike="noStrike" spc="-1">
              <a:solidFill>
                <a:srgbClr val="000000"/>
              </a:solidFill>
              <a:latin typeface="Calibri"/>
            </a:endParaRPr>
          </a:p>
        </p:txBody>
      </p:sp>
      <p:sp>
        <p:nvSpPr>
          <p:cNvPr id="234" name="Rectangle 5"/>
          <p:cNvSpPr/>
          <p:nvPr/>
        </p:nvSpPr>
        <p:spPr>
          <a:xfrm>
            <a:off x="203084" y="1124440"/>
            <a:ext cx="8521815" cy="869554"/>
          </a:xfrm>
          <a:prstGeom prst="rect">
            <a:avLst/>
          </a:prstGeom>
          <a:solidFill>
            <a:schemeClr val="bg2"/>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100" spc="-1" smtClean="0">
                <a:solidFill>
                  <a:srgbClr val="000000"/>
                </a:solidFill>
                <a:latin typeface="Courier New"/>
                <a:ea typeface="Times New Roman"/>
              </a:rPr>
              <a:t>¶ </a:t>
            </a:r>
            <a:r>
              <a:rPr lang="fr-FR" sz="1100" spc="-1">
                <a:solidFill>
                  <a:srgbClr val="000000"/>
                </a:solidFill>
                <a:latin typeface="Courier New"/>
                <a:ea typeface="Times New Roman"/>
              </a:rPr>
              <a:t>Le caractère de l’enfance paraît unique ; les mœurs, dans cet âge, sont assez les mêmes, </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100" spc="-1">
                <a:solidFill>
                  <a:srgbClr val="000000"/>
                </a:solidFill>
                <a:latin typeface="Courier New"/>
                <a:ea typeface="Times New Roman"/>
              </a:rPr>
              <a:t>    et ce n’est qu’avec une curieuse attention qu’on en pénètre la différence ; elle augmente </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100" spc="-1">
                <a:solidFill>
                  <a:srgbClr val="000000"/>
                </a:solidFill>
                <a:latin typeface="Courier New"/>
                <a:ea typeface="Times New Roman"/>
              </a:rPr>
              <a:t>    avec la raison, parce qu’avec celle-ci croissent les passions et les vices, qui seuls </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100" spc="-1">
                <a:solidFill>
                  <a:srgbClr val="000000"/>
                </a:solidFill>
                <a:latin typeface="Courier New"/>
                <a:ea typeface="Times New Roman"/>
              </a:rPr>
              <a:t>10  rendent les hommes si dissemblables entre eux, et si contraires à eux-mêmes</a:t>
            </a:r>
            <a:r>
              <a:rPr lang="fr-FR" sz="1100" spc="-1">
                <a:solidFill>
                  <a:srgbClr val="000000"/>
                </a:solidFill>
                <a:latin typeface="Courier New"/>
                <a:ea typeface="Times New Roman"/>
              </a:rPr>
              <a:t>.¶ </a:t>
            </a:r>
            <a:r>
              <a:rPr lang="fr-FR" sz="1100" spc="-1" smtClean="0">
                <a:solidFill>
                  <a:srgbClr val="000000"/>
                </a:solidFill>
                <a:latin typeface="Courier New"/>
                <a:ea typeface="Times New Roman"/>
              </a:rPr>
              <a:t>[...]</a:t>
            </a:r>
            <a:endParaRPr lang="fr-FR" sz="1100" spc="-1">
              <a:solidFill>
                <a:srgbClr val="000000"/>
              </a:solidFill>
              <a:latin typeface="Courier New"/>
              <a:ea typeface="Times New Roman"/>
            </a:endParaRPr>
          </a:p>
        </p:txBody>
      </p:sp>
      <p:sp>
        <p:nvSpPr>
          <p:cNvPr id="6" name="ZoneTexte 5"/>
          <p:cNvSpPr txBox="1"/>
          <p:nvPr/>
        </p:nvSpPr>
        <p:spPr>
          <a:xfrm>
            <a:off x="428625" y="2390775"/>
            <a:ext cx="6200775" cy="4031873"/>
          </a:xfrm>
          <a:prstGeom prst="rect">
            <a:avLst/>
          </a:prstGeom>
          <a:solidFill>
            <a:schemeClr val="accent4">
              <a:lumMod val="20000"/>
              <a:lumOff val="80000"/>
            </a:schemeClr>
          </a:solidFill>
          <a:ln>
            <a:solidFill>
              <a:schemeClr val="tx1"/>
            </a:solidFill>
          </a:ln>
        </p:spPr>
        <p:txBody>
          <a:bodyPr wrap="square" rtlCol="0">
            <a:spAutoFit/>
          </a:bodyPr>
          <a:lstStyle/>
          <a:p>
            <a:pPr algn="just"/>
            <a:r>
              <a:rPr lang="fr-FR" sz="1600" smtClean="0">
                <a:latin typeface="Courier New" panose="02070309020205020404" pitchFamily="49" charset="0"/>
                <a:cs typeface="Courier New" panose="02070309020205020404" pitchFamily="49" charset="0"/>
              </a:rPr>
              <a:t>On a l’impression, quand on ne les connaît pas bien, que tous les enfants se ressemblent. Et il faut être plutôt observateur pour se rendre compte que ce n’est pas le cas. </a:t>
            </a:r>
          </a:p>
          <a:p>
            <a:pPr algn="just"/>
            <a:r>
              <a:rPr lang="fr-FR" sz="1600" smtClean="0">
                <a:latin typeface="Courier New" panose="02070309020205020404" pitchFamily="49" charset="0"/>
                <a:cs typeface="Courier New" panose="02070309020205020404" pitchFamily="49" charset="0"/>
              </a:rPr>
              <a:t>Mais La Bruyère explique ce peu de différence par une observation : ces traits de caractère, ces comportements, n’en sont qu’à leurs débuts. Plus l’humain grandira, plus ces traits le suivront et grandiront avec lui. Car ces traits de sa personnalité seront alimentés par ses passions et ses vices jour après jour. </a:t>
            </a:r>
          </a:p>
          <a:p>
            <a:pPr algn="just"/>
            <a:r>
              <a:rPr lang="fr-FR" sz="1600" smtClean="0">
                <a:latin typeface="Courier New" panose="02070309020205020404" pitchFamily="49" charset="0"/>
                <a:cs typeface="Courier New" panose="02070309020205020404" pitchFamily="49" charset="0"/>
              </a:rPr>
              <a:t>Ces différences vont alors s’accentuer et se révéler, qu’elles soient positives ou négatives.</a:t>
            </a:r>
          </a:p>
          <a:p>
            <a:pPr algn="just"/>
            <a:r>
              <a:rPr lang="fr-FR" sz="1600" smtClean="0">
                <a:latin typeface="Courier New" panose="02070309020205020404" pitchFamily="49" charset="0"/>
                <a:cs typeface="Courier New" panose="02070309020205020404" pitchFamily="49" charset="0"/>
              </a:rPr>
              <a:t>On ne changerait pas vraiment, mais on accentuerait simplement, en </a:t>
            </a:r>
            <a:r>
              <a:rPr lang="fr-FR" sz="1600">
                <a:latin typeface="Courier New" panose="02070309020205020404" pitchFamily="49" charset="0"/>
                <a:cs typeface="Courier New" panose="02070309020205020404" pitchFamily="49" charset="0"/>
              </a:rPr>
              <a:t>vieillissant</a:t>
            </a:r>
            <a:r>
              <a:rPr lang="fr-FR" sz="1600" smtClean="0">
                <a:latin typeface="Courier New" panose="02070309020205020404" pitchFamily="49" charset="0"/>
                <a:cs typeface="Courier New" panose="02070309020205020404" pitchFamily="49" charset="0"/>
              </a:rPr>
              <a:t> ses qualités et ses défauts d’origine. </a:t>
            </a:r>
            <a:endParaRPr lang="fr-FR" sz="160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90628195"/>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Picture 3"/>
          <p:cNvPicPr/>
          <p:nvPr/>
        </p:nvPicPr>
        <p:blipFill>
          <a:blip r:embed="rId2">
            <a:extLst>
              <a:ext uri="{BEBA8EAE-BF5A-486C-A8C5-ECC9F3942E4B}">
                <a14:imgProps xmlns:a14="http://schemas.microsoft.com/office/drawing/2010/main">
                  <a14:imgLayer r:embed="rId3">
                    <a14:imgEffect>
                      <a14:artisticGlass/>
                    </a14:imgEffect>
                  </a14:imgLayer>
                </a14:imgProps>
              </a:ext>
            </a:extLst>
          </a:blip>
          <a:srcRect l="30837" r="25478"/>
          <a:stretch/>
        </p:blipFill>
        <p:spPr>
          <a:xfrm>
            <a:off x="6876360" y="3041280"/>
            <a:ext cx="2234880" cy="3738960"/>
          </a:xfrm>
          <a:prstGeom prst="rect">
            <a:avLst/>
          </a:prstGeom>
          <a:ln w="0">
            <a:noFill/>
          </a:ln>
        </p:spPr>
      </p:pic>
      <p:sp>
        <p:nvSpPr>
          <p:cNvPr id="232" name="PlaceHolder 1"/>
          <p:cNvSpPr>
            <a:spLocks noGrp="1"/>
          </p:cNvSpPr>
          <p:nvPr>
            <p:ph type="title" idx="4294967295"/>
          </p:nvPr>
        </p:nvSpPr>
        <p:spPr>
          <a:xfrm>
            <a:off x="0" y="0"/>
            <a:ext cx="9143640" cy="548280"/>
          </a:xfrm>
          <a:prstGeom prst="rect">
            <a:avLst/>
          </a:prstGeom>
          <a:noFill/>
          <a:ln w="0">
            <a:noFill/>
          </a:ln>
        </p:spPr>
        <p:txBody>
          <a:bodyPr anchor="ctr">
            <a:normAutofit fontScale="90000"/>
          </a:bodyPr>
          <a:lstStyle/>
          <a:p>
            <a:pPr algn="ctr">
              <a:lnSpc>
                <a:spcPct val="100000"/>
              </a:lnSpc>
            </a:pPr>
            <a:r>
              <a:rPr lang="fr-FR" sz="4400" b="0" strike="noStrike" spc="-1" smtClean="0">
                <a:solidFill>
                  <a:srgbClr val="000000"/>
                </a:solidFill>
                <a:latin typeface="Calibri"/>
              </a:rPr>
              <a:t>Question 4</a:t>
            </a:r>
            <a:endParaRPr lang="fr-FR" sz="4400" b="0" strike="noStrike" spc="-1">
              <a:solidFill>
                <a:srgbClr val="000000"/>
              </a:solidFill>
              <a:latin typeface="Calibri"/>
            </a:endParaRPr>
          </a:p>
        </p:txBody>
      </p:sp>
      <p:sp>
        <p:nvSpPr>
          <p:cNvPr id="233" name="PlaceHolder 2"/>
          <p:cNvSpPr>
            <a:spLocks noGrp="1"/>
          </p:cNvSpPr>
          <p:nvPr>
            <p:ph idx="4294967295"/>
          </p:nvPr>
        </p:nvSpPr>
        <p:spPr>
          <a:xfrm>
            <a:off x="295274" y="764640"/>
            <a:ext cx="8439151" cy="393005"/>
          </a:xfrm>
          <a:prstGeom prst="rect">
            <a:avLst/>
          </a:prstGeom>
          <a:solidFill>
            <a:schemeClr val="accent6">
              <a:lumMod val="60000"/>
              <a:lumOff val="40000"/>
            </a:schemeClr>
          </a:solidFill>
          <a:ln w="0">
            <a:noFill/>
          </a:ln>
        </p:spPr>
        <p:txBody>
          <a:bodyPr anchor="t">
            <a:normAutofit/>
          </a:bodyPr>
          <a:lstStyle/>
          <a:p>
            <a:pPr marL="0" indent="0">
              <a:lnSpc>
                <a:spcPct val="100000"/>
              </a:lnSpc>
              <a:spcBef>
                <a:spcPts val="281"/>
              </a:spcBef>
              <a:buClr>
                <a:srgbClr val="000000"/>
              </a:buClr>
              <a:buNone/>
            </a:pPr>
            <a:r>
              <a:rPr lang="fr-FR" sz="1400" b="1" spc="-1" smtClean="0">
                <a:solidFill>
                  <a:srgbClr val="000000"/>
                </a:solidFill>
                <a:latin typeface="Courier New"/>
              </a:rPr>
              <a:t>L.</a:t>
            </a:r>
            <a:r>
              <a:rPr lang="fr-FR" sz="1400" b="1" strike="noStrike" spc="-1" smtClean="0">
                <a:solidFill>
                  <a:srgbClr val="000000"/>
                </a:solidFill>
                <a:latin typeface="Courier New"/>
              </a:rPr>
              <a:t>11-14 </a:t>
            </a:r>
            <a:r>
              <a:rPr lang="fr-FR" sz="1400" b="1" strike="noStrike" spc="-1">
                <a:solidFill>
                  <a:srgbClr val="000000"/>
                </a:solidFill>
                <a:latin typeface="Courier New"/>
              </a:rPr>
              <a:t>: Que deviennent les petits qui se moquent des grands ?</a:t>
            </a:r>
            <a:endParaRPr lang="fr-FR" sz="1400" b="1" strike="noStrike" spc="-1">
              <a:solidFill>
                <a:srgbClr val="000000"/>
              </a:solidFill>
              <a:latin typeface="Calibri"/>
            </a:endParaRPr>
          </a:p>
          <a:p>
            <a:pPr marL="0" indent="0">
              <a:lnSpc>
                <a:spcPct val="100000"/>
              </a:lnSpc>
              <a:spcBef>
                <a:spcPts val="400"/>
              </a:spcBef>
              <a:buNone/>
            </a:pPr>
            <a:endParaRPr lang="fr-FR" sz="1400" b="1" strike="noStrike" spc="-1">
              <a:solidFill>
                <a:srgbClr val="000000"/>
              </a:solidFill>
              <a:latin typeface="Calibri"/>
            </a:endParaRPr>
          </a:p>
        </p:txBody>
      </p:sp>
      <p:sp>
        <p:nvSpPr>
          <p:cNvPr id="234" name="Rectangle 5"/>
          <p:cNvSpPr/>
          <p:nvPr/>
        </p:nvSpPr>
        <p:spPr>
          <a:xfrm>
            <a:off x="295274" y="1157645"/>
            <a:ext cx="8439151" cy="869554"/>
          </a:xfrm>
          <a:prstGeom prst="rect">
            <a:avLst/>
          </a:prstGeom>
          <a:solidFill>
            <a:schemeClr val="bg2"/>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100" spc="-1" smtClean="0">
                <a:solidFill>
                  <a:srgbClr val="000000"/>
                </a:solidFill>
                <a:latin typeface="Courier New"/>
                <a:ea typeface="Times New Roman"/>
              </a:rPr>
              <a:t>    ¶ </a:t>
            </a:r>
            <a:r>
              <a:rPr lang="fr-FR" sz="1100" spc="-1">
                <a:solidFill>
                  <a:srgbClr val="000000"/>
                </a:solidFill>
                <a:latin typeface="Courier New"/>
                <a:ea typeface="Times New Roman"/>
              </a:rPr>
              <a:t>Il n’y a nuls vices extérieurs et nuls défauts du corps qui ne soient aperçus par les </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100" spc="-1">
                <a:solidFill>
                  <a:srgbClr val="000000"/>
                </a:solidFill>
                <a:latin typeface="Courier New"/>
                <a:ea typeface="Times New Roman"/>
              </a:rPr>
              <a:t>    enfants : ils les saisissent d’une première vue, et ils savent les exprimer par des mots </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100" spc="-1">
                <a:solidFill>
                  <a:srgbClr val="000000"/>
                </a:solidFill>
                <a:latin typeface="Courier New"/>
                <a:ea typeface="Times New Roman"/>
              </a:rPr>
              <a:t>    convenables ; on ne nomme point plus heureusement : devenus hommes, il sont chargés à leur </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100" spc="-1">
                <a:solidFill>
                  <a:srgbClr val="000000"/>
                </a:solidFill>
                <a:latin typeface="Courier New"/>
                <a:ea typeface="Times New Roman"/>
              </a:rPr>
              <a:t>    tour de toutes les imperfections dont ils se sont </a:t>
            </a:r>
            <a:r>
              <a:rPr lang="fr-FR" sz="1100" spc="-1">
                <a:solidFill>
                  <a:srgbClr val="000000"/>
                </a:solidFill>
                <a:latin typeface="Courier New"/>
                <a:ea typeface="Times New Roman"/>
              </a:rPr>
              <a:t>moqués</a:t>
            </a:r>
            <a:r>
              <a:rPr lang="fr-FR" sz="1100" spc="-1" smtClean="0">
                <a:solidFill>
                  <a:srgbClr val="000000"/>
                </a:solidFill>
                <a:latin typeface="Courier New"/>
                <a:ea typeface="Times New Roman"/>
              </a:rPr>
              <a:t>.</a:t>
            </a:r>
            <a:endParaRPr lang="fr-FR" sz="1100" spc="-1">
              <a:solidFill>
                <a:srgbClr val="000000"/>
              </a:solidFill>
              <a:latin typeface="Courier New"/>
              <a:ea typeface="Times New Roman"/>
            </a:endParaRPr>
          </a:p>
        </p:txBody>
      </p:sp>
      <p:sp>
        <p:nvSpPr>
          <p:cNvPr id="6" name="ZoneTexte 5"/>
          <p:cNvSpPr txBox="1"/>
          <p:nvPr/>
        </p:nvSpPr>
        <p:spPr>
          <a:xfrm>
            <a:off x="428625" y="2390775"/>
            <a:ext cx="6200775" cy="2308324"/>
          </a:xfrm>
          <a:prstGeom prst="rect">
            <a:avLst/>
          </a:prstGeom>
          <a:solidFill>
            <a:schemeClr val="accent6">
              <a:lumMod val="20000"/>
              <a:lumOff val="80000"/>
            </a:schemeClr>
          </a:solidFill>
          <a:ln>
            <a:solidFill>
              <a:schemeClr val="tx1"/>
            </a:solidFill>
          </a:ln>
        </p:spPr>
        <p:txBody>
          <a:bodyPr wrap="square" rtlCol="0">
            <a:spAutoFit/>
          </a:bodyPr>
          <a:lstStyle/>
          <a:p>
            <a:pPr algn="just"/>
            <a:r>
              <a:rPr lang="fr-FR" sz="1600" smtClean="0">
                <a:latin typeface="Courier New" panose="02070309020205020404" pitchFamily="49" charset="0"/>
                <a:cs typeface="Courier New" panose="02070309020205020404" pitchFamily="49" charset="0"/>
              </a:rPr>
              <a:t>Les enfants ont, selon La Bruyère, la capacité d’analyser finement les caractères et de ne pas se tromper sur les défauts qu’ils observent tout de suite chez les adultes. D’ailleurs ils trouvent parfaitement les mots qui servent à s’en moquer et on peut dire qu’ils sont doués pour ça.  </a:t>
            </a:r>
          </a:p>
          <a:p>
            <a:pPr algn="just"/>
            <a:r>
              <a:rPr lang="fr-FR" sz="1600" smtClean="0">
                <a:latin typeface="Courier New" panose="02070309020205020404" pitchFamily="49" charset="0"/>
                <a:cs typeface="Courier New" panose="02070309020205020404" pitchFamily="49" charset="0"/>
              </a:rPr>
              <a:t>Mais hélas, c’est eux dont les enfants se moqueront aussi parfaitement, quand ils seront devenus adultes. Cheh.</a:t>
            </a:r>
            <a:endParaRPr lang="fr-FR" sz="160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85968748"/>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Picture 3"/>
          <p:cNvPicPr/>
          <p:nvPr/>
        </p:nvPicPr>
        <p:blipFill>
          <a:blip r:embed="rId2">
            <a:extLst>
              <a:ext uri="{BEBA8EAE-BF5A-486C-A8C5-ECC9F3942E4B}">
                <a14:imgProps xmlns:a14="http://schemas.microsoft.com/office/drawing/2010/main">
                  <a14:imgLayer r:embed="rId3">
                    <a14:imgEffect>
                      <a14:artisticPhotocopy/>
                    </a14:imgEffect>
                  </a14:imgLayer>
                </a14:imgProps>
              </a:ext>
            </a:extLst>
          </a:blip>
          <a:srcRect l="30837" r="25478"/>
          <a:stretch/>
        </p:blipFill>
        <p:spPr>
          <a:xfrm>
            <a:off x="6876360" y="3041280"/>
            <a:ext cx="2234880" cy="3738960"/>
          </a:xfrm>
          <a:prstGeom prst="rect">
            <a:avLst/>
          </a:prstGeom>
          <a:ln w="0">
            <a:noFill/>
          </a:ln>
        </p:spPr>
      </p:pic>
      <p:sp>
        <p:nvSpPr>
          <p:cNvPr id="232" name="PlaceHolder 1"/>
          <p:cNvSpPr>
            <a:spLocks noGrp="1"/>
          </p:cNvSpPr>
          <p:nvPr>
            <p:ph type="title" idx="4294967295"/>
          </p:nvPr>
        </p:nvSpPr>
        <p:spPr>
          <a:xfrm>
            <a:off x="0" y="-1"/>
            <a:ext cx="9143640" cy="581025"/>
          </a:xfrm>
          <a:prstGeom prst="rect">
            <a:avLst/>
          </a:prstGeom>
          <a:noFill/>
          <a:ln w="0">
            <a:noFill/>
          </a:ln>
        </p:spPr>
        <p:txBody>
          <a:bodyPr anchor="ctr">
            <a:normAutofit fontScale="90000"/>
          </a:bodyPr>
          <a:lstStyle/>
          <a:p>
            <a:pPr algn="ctr">
              <a:lnSpc>
                <a:spcPct val="100000"/>
              </a:lnSpc>
            </a:pPr>
            <a:r>
              <a:rPr lang="fr-FR" sz="4400" b="0" strike="noStrike" spc="-1" smtClean="0">
                <a:solidFill>
                  <a:srgbClr val="000000"/>
                </a:solidFill>
                <a:latin typeface="Calibri"/>
              </a:rPr>
              <a:t>Question 5</a:t>
            </a:r>
            <a:endParaRPr lang="fr-FR" sz="4400" b="0" strike="noStrike" spc="-1">
              <a:solidFill>
                <a:srgbClr val="000000"/>
              </a:solidFill>
              <a:latin typeface="Calibri"/>
            </a:endParaRPr>
          </a:p>
        </p:txBody>
      </p:sp>
      <p:sp>
        <p:nvSpPr>
          <p:cNvPr id="233" name="PlaceHolder 2"/>
          <p:cNvSpPr>
            <a:spLocks noGrp="1"/>
          </p:cNvSpPr>
          <p:nvPr>
            <p:ph idx="4294967295"/>
          </p:nvPr>
        </p:nvSpPr>
        <p:spPr>
          <a:xfrm>
            <a:off x="265470" y="764640"/>
            <a:ext cx="8659455" cy="368835"/>
          </a:xfrm>
          <a:prstGeom prst="rect">
            <a:avLst/>
          </a:prstGeom>
          <a:solidFill>
            <a:srgbClr val="92D050"/>
          </a:solidFill>
          <a:ln w="0">
            <a:noFill/>
          </a:ln>
        </p:spPr>
        <p:txBody>
          <a:bodyPr anchor="t">
            <a:normAutofit/>
          </a:bodyPr>
          <a:lstStyle/>
          <a:p>
            <a:pPr marL="0" indent="0">
              <a:lnSpc>
                <a:spcPct val="100000"/>
              </a:lnSpc>
              <a:spcBef>
                <a:spcPts val="281"/>
              </a:spcBef>
              <a:buClr>
                <a:srgbClr val="000000"/>
              </a:buClr>
              <a:buNone/>
            </a:pPr>
            <a:r>
              <a:rPr lang="fr-FR" sz="1400" b="1" spc="-1">
                <a:solidFill>
                  <a:srgbClr val="000000"/>
                </a:solidFill>
                <a:latin typeface="Courier New"/>
              </a:rPr>
              <a:t>L.</a:t>
            </a:r>
            <a:r>
              <a:rPr lang="fr-FR" sz="1400" b="1" strike="noStrike" spc="-1" smtClean="0">
                <a:solidFill>
                  <a:srgbClr val="000000"/>
                </a:solidFill>
                <a:latin typeface="Courier New"/>
              </a:rPr>
              <a:t>15-18 </a:t>
            </a:r>
            <a:r>
              <a:rPr lang="fr-FR" sz="1400" b="1" strike="noStrike" spc="-1">
                <a:solidFill>
                  <a:srgbClr val="000000"/>
                </a:solidFill>
                <a:latin typeface="Courier New"/>
              </a:rPr>
              <a:t>: Est-il facile de maîtriser les enfants ? Pourquoi ?</a:t>
            </a:r>
            <a:endParaRPr lang="fr-FR" sz="1400" b="1" strike="noStrike" spc="-1">
              <a:solidFill>
                <a:srgbClr val="000000"/>
              </a:solidFill>
              <a:latin typeface="Calibri"/>
            </a:endParaRPr>
          </a:p>
          <a:p>
            <a:pPr marL="0" indent="0">
              <a:lnSpc>
                <a:spcPct val="100000"/>
              </a:lnSpc>
              <a:spcBef>
                <a:spcPts val="400"/>
              </a:spcBef>
              <a:buNone/>
            </a:pPr>
            <a:endParaRPr lang="fr-FR" sz="1400" b="1" strike="noStrike" spc="-1">
              <a:solidFill>
                <a:srgbClr val="000000"/>
              </a:solidFill>
              <a:latin typeface="Calibri"/>
            </a:endParaRPr>
          </a:p>
        </p:txBody>
      </p:sp>
      <p:sp>
        <p:nvSpPr>
          <p:cNvPr id="234" name="Rectangle 5"/>
          <p:cNvSpPr/>
          <p:nvPr/>
        </p:nvSpPr>
        <p:spPr>
          <a:xfrm>
            <a:off x="265470" y="1133475"/>
            <a:ext cx="8659455" cy="869554"/>
          </a:xfrm>
          <a:prstGeom prst="rect">
            <a:avLst/>
          </a:prstGeom>
          <a:solidFill>
            <a:schemeClr val="bg2"/>
          </a:solid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100" spc="-1" smtClean="0">
                <a:solidFill>
                  <a:srgbClr val="000000"/>
                </a:solidFill>
                <a:latin typeface="Courier New"/>
                <a:ea typeface="Times New Roman"/>
              </a:rPr>
              <a:t>15  </a:t>
            </a:r>
            <a:r>
              <a:rPr lang="fr-FR" sz="1100" spc="-1">
                <a:solidFill>
                  <a:srgbClr val="000000"/>
                </a:solidFill>
                <a:latin typeface="Courier New"/>
                <a:ea typeface="Times New Roman"/>
              </a:rPr>
              <a:t>¶ L’unique soin des enfants est de trouver l’endroit faible de leurs maîtres, comme de tous </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100" spc="-1">
                <a:solidFill>
                  <a:srgbClr val="000000"/>
                </a:solidFill>
                <a:latin typeface="Courier New"/>
                <a:ea typeface="Times New Roman"/>
              </a:rPr>
              <a:t>    ceux à qui ils sont soumis : dès qu’ils ont pu les entamer, ils gagnent le dessus, et pren-</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100" spc="-1">
                <a:solidFill>
                  <a:srgbClr val="000000"/>
                </a:solidFill>
                <a:latin typeface="Courier New"/>
                <a:ea typeface="Times New Roman"/>
              </a:rPr>
              <a:t>    nent sur eux un ascendant qu’ils ne perdent plus. Ce qui nous fait déchoir une première </a:t>
            </a:r>
          </a:p>
          <a:p>
            <a:pPr>
              <a:lnSpc>
                <a:spcPct val="115000"/>
              </a:lnSpc>
              <a:tabLst>
                <a:tab pos="581760" algn="l"/>
                <a:tab pos="1163160" algn="l"/>
                <a:tab pos="1744920" algn="l"/>
                <a:tab pos="2326680" algn="l"/>
                <a:tab pos="2908440" algn="l"/>
                <a:tab pos="3489840" algn="l"/>
                <a:tab pos="4071600" algn="l"/>
                <a:tab pos="4653360" algn="l"/>
                <a:tab pos="5235120" algn="l"/>
                <a:tab pos="5816520" algn="l"/>
                <a:tab pos="6398280" algn="l"/>
                <a:tab pos="6980040" algn="l"/>
                <a:tab pos="7561440" algn="l"/>
                <a:tab pos="8143200" algn="l"/>
                <a:tab pos="8724960" algn="l"/>
                <a:tab pos="9306720" algn="l"/>
              </a:tabLst>
            </a:pPr>
            <a:r>
              <a:rPr lang="fr-FR" sz="1100" spc="-1">
                <a:solidFill>
                  <a:srgbClr val="000000"/>
                </a:solidFill>
                <a:latin typeface="Courier New"/>
                <a:ea typeface="Times New Roman"/>
              </a:rPr>
              <a:t>    fois de cette supériorité à leur égard est toujours ce qui nous empêche de la </a:t>
            </a:r>
            <a:r>
              <a:rPr lang="fr-FR" sz="1100" spc="-1">
                <a:solidFill>
                  <a:srgbClr val="000000"/>
                </a:solidFill>
                <a:latin typeface="Courier New"/>
                <a:ea typeface="Times New Roman"/>
              </a:rPr>
              <a:t>recouvrer</a:t>
            </a:r>
            <a:r>
              <a:rPr lang="fr-FR" sz="1100" spc="-1" smtClean="0">
                <a:solidFill>
                  <a:srgbClr val="000000"/>
                </a:solidFill>
                <a:latin typeface="Courier New"/>
                <a:ea typeface="Times New Roman"/>
              </a:rPr>
              <a:t>.</a:t>
            </a:r>
            <a:endParaRPr lang="fr-FR" sz="1100" spc="-1">
              <a:solidFill>
                <a:srgbClr val="000000"/>
              </a:solidFill>
              <a:latin typeface="Courier New"/>
              <a:ea typeface="Times New Roman"/>
            </a:endParaRPr>
          </a:p>
        </p:txBody>
      </p:sp>
      <p:sp>
        <p:nvSpPr>
          <p:cNvPr id="6" name="ZoneTexte 5"/>
          <p:cNvSpPr txBox="1"/>
          <p:nvPr/>
        </p:nvSpPr>
        <p:spPr>
          <a:xfrm>
            <a:off x="428625" y="2390775"/>
            <a:ext cx="6200775" cy="3539430"/>
          </a:xfrm>
          <a:prstGeom prst="rect">
            <a:avLst/>
          </a:prstGeom>
          <a:solidFill>
            <a:srgbClr val="C2E49C"/>
          </a:solidFill>
          <a:ln>
            <a:solidFill>
              <a:schemeClr val="tx1"/>
            </a:solidFill>
          </a:ln>
        </p:spPr>
        <p:txBody>
          <a:bodyPr wrap="square" rtlCol="0">
            <a:spAutoFit/>
          </a:bodyPr>
          <a:lstStyle/>
          <a:p>
            <a:pPr algn="just"/>
            <a:r>
              <a:rPr lang="fr-FR" sz="1600" smtClean="0">
                <a:latin typeface="Courier New" panose="02070309020205020404" pitchFamily="49" charset="0"/>
                <a:cs typeface="Courier New" panose="02070309020205020404" pitchFamily="49" charset="0"/>
              </a:rPr>
              <a:t>Le pédagogue la Bruyère semble avoir eu du mal avec les enfants dont il a eu à se charger en tant que précepteur. Il n’en garde visiblement pas un très bon souvenir et c’est le sens de cette remarque. </a:t>
            </a:r>
          </a:p>
          <a:p>
            <a:pPr algn="just"/>
            <a:r>
              <a:rPr lang="fr-FR" sz="1600" smtClean="0">
                <a:latin typeface="Courier New" panose="02070309020205020404" pitchFamily="49" charset="0"/>
                <a:cs typeface="Courier New" panose="02070309020205020404" pitchFamily="49" charset="0"/>
              </a:rPr>
              <a:t>Il sait pourquoi un enseignant pourrait échouer: l’enfant s’appliquera à chercher son point faible. Et s’il réussit à le trouver et à exploiter sa faiblesse, c’est définitif : l’autorité qu’il a perdue ne sera jamais retrouvée. </a:t>
            </a:r>
          </a:p>
          <a:p>
            <a:pPr algn="just"/>
            <a:r>
              <a:rPr lang="fr-FR" sz="1600" smtClean="0">
                <a:latin typeface="Courier New" panose="02070309020205020404" pitchFamily="49" charset="0"/>
                <a:cs typeface="Courier New" panose="02070309020205020404" pitchFamily="49" charset="0"/>
              </a:rPr>
              <a:t>Il lui sera impossible de faire marche arrière car l’enfant saura quelle est la faille de l’éducateur et il la réutilisera. </a:t>
            </a:r>
            <a:endParaRPr lang="fr-FR" sz="160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4330148"/>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254</TotalTime>
  <Words>2699</Words>
  <Application>Microsoft Office PowerPoint</Application>
  <PresentationFormat>Affichage à l'écran (4:3)</PresentationFormat>
  <Paragraphs>150</Paragraphs>
  <Slides>11</Slides>
  <Notes>0</Notes>
  <HiddenSlides>0</HiddenSlides>
  <MMClips>0</MMClips>
  <ScaleCrop>false</ScaleCrop>
  <HeadingPairs>
    <vt:vector size="6" baseType="variant">
      <vt:variant>
        <vt:lpstr>Polices utilisées</vt:lpstr>
      </vt:variant>
      <vt:variant>
        <vt:i4>7</vt:i4>
      </vt:variant>
      <vt:variant>
        <vt:lpstr>Thème</vt:lpstr>
      </vt:variant>
      <vt:variant>
        <vt:i4>3</vt:i4>
      </vt:variant>
      <vt:variant>
        <vt:lpstr>Titres des diapositives</vt:lpstr>
      </vt:variant>
      <vt:variant>
        <vt:i4>11</vt:i4>
      </vt:variant>
    </vt:vector>
  </HeadingPairs>
  <TitlesOfParts>
    <vt:vector size="21" baseType="lpstr">
      <vt:lpstr>Arial</vt:lpstr>
      <vt:lpstr>Calibri</vt:lpstr>
      <vt:lpstr>Courier New</vt:lpstr>
      <vt:lpstr>DejaVu Sans</vt:lpstr>
      <vt:lpstr>Symbol</vt:lpstr>
      <vt:lpstr>Times New Roman</vt:lpstr>
      <vt:lpstr>Wingdings</vt:lpstr>
      <vt:lpstr>Office Theme</vt:lpstr>
      <vt:lpstr>Office Theme</vt:lpstr>
      <vt:lpstr>Office Theme</vt:lpstr>
      <vt:lpstr>La BRUYÈRE, Caractères</vt:lpstr>
      <vt:lpstr>Présentation PowerPoint</vt:lpstr>
      <vt:lpstr>Présentation PowerPoint</vt:lpstr>
      <vt:lpstr>Questions</vt:lpstr>
      <vt:lpstr>Question 1</vt:lpstr>
      <vt:lpstr>Question 2</vt:lpstr>
      <vt:lpstr>Question 3</vt:lpstr>
      <vt:lpstr>Question 4</vt:lpstr>
      <vt:lpstr>Question 5</vt:lpstr>
      <vt:lpstr>Question 6</vt:lpstr>
      <vt:lpstr>Question 7</vt:lpstr>
    </vt:vector>
  </TitlesOfParts>
  <Company>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 BRUYÈRE, Caractères</dc:title>
  <dc:subject/>
  <dc:creator>petit jean marie</dc:creator>
  <dc:description/>
  <cp:lastModifiedBy>Collège les Pins</cp:lastModifiedBy>
  <cp:revision>30</cp:revision>
  <dcterms:created xsi:type="dcterms:W3CDTF">2022-04-20T09:13:55Z</dcterms:created>
  <dcterms:modified xsi:type="dcterms:W3CDTF">2022-06-24T12:42:55Z</dcterms:modified>
  <dc:language>fr-FR</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Affichage à l'écran (4:3)</vt:lpwstr>
  </property>
  <property fmtid="{D5CDD505-2E9C-101B-9397-08002B2CF9AE}" pid="3" name="Slides">
    <vt:i4>14</vt:i4>
  </property>
</Properties>
</file>